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3.xml" ContentType="application/vnd.openxmlformats-officedocument.customXmlProperties+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docMetadata/LabelInfo.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embeddings/oleObject1.bin" ContentType="application/vnd.openxmlformats-officedocument.oleObject"/>
  <Override PartName="/ppt/media/image1.wmf" ContentType="image/x-wmf"/>
  <Override PartName="/ppt/media/image5.gif" ContentType="image/gif"/>
  <Override PartName="/ppt/media/image2.png" ContentType="image/png"/>
  <Override PartName="/ppt/media/image7.gif" ContentType="image/gif"/>
  <Override PartName="/ppt/media/image3.jpeg" ContentType="image/jpeg"/>
  <Override PartName="/ppt/media/image4.jpeg" ContentType="image/jpeg"/>
  <Override PartName="/ppt/media/image6.gif" ContentType="image/gi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microsoft.com/office/2020/02/relationships/classificationlabels" Target="docMetadata/LabelInfo.xml"/><Relationship Id="rId8"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30" name="PlaceHolder 2"/>
          <p:cNvSpPr>
            <a:spLocks noGrp="1"/>
          </p:cNvSpPr>
          <p:nvPr>
            <p:ph/>
          </p:nvPr>
        </p:nvSpPr>
        <p:spPr>
          <a:xfrm>
            <a:off x="380880" y="1905120"/>
            <a:ext cx="72385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31" name="PlaceHolder 3"/>
          <p:cNvSpPr>
            <a:spLocks noGrp="1"/>
          </p:cNvSpPr>
          <p:nvPr>
            <p:ph/>
          </p:nvPr>
        </p:nvSpPr>
        <p:spPr>
          <a:xfrm>
            <a:off x="380880" y="3350520"/>
            <a:ext cx="72385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33" name="PlaceHolder 2"/>
          <p:cNvSpPr>
            <a:spLocks noGrp="1"/>
          </p:cNvSpPr>
          <p:nvPr>
            <p:ph/>
          </p:nvPr>
        </p:nvSpPr>
        <p:spPr>
          <a:xfrm>
            <a:off x="38088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34" name="PlaceHolder 3"/>
          <p:cNvSpPr>
            <a:spLocks noGrp="1"/>
          </p:cNvSpPr>
          <p:nvPr>
            <p:ph/>
          </p:nvPr>
        </p:nvSpPr>
        <p:spPr>
          <a:xfrm>
            <a:off x="409032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35" name="PlaceHolder 4"/>
          <p:cNvSpPr>
            <a:spLocks noGrp="1"/>
          </p:cNvSpPr>
          <p:nvPr>
            <p:ph/>
          </p:nvPr>
        </p:nvSpPr>
        <p:spPr>
          <a:xfrm>
            <a:off x="380880" y="33505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36" name="PlaceHolder 5"/>
          <p:cNvSpPr>
            <a:spLocks noGrp="1"/>
          </p:cNvSpPr>
          <p:nvPr>
            <p:ph/>
          </p:nvPr>
        </p:nvSpPr>
        <p:spPr>
          <a:xfrm>
            <a:off x="4090320" y="33505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38" name="PlaceHolder 2"/>
          <p:cNvSpPr>
            <a:spLocks noGrp="1"/>
          </p:cNvSpPr>
          <p:nvPr>
            <p:ph/>
          </p:nvPr>
        </p:nvSpPr>
        <p:spPr>
          <a:xfrm>
            <a:off x="380880" y="19051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39" name="PlaceHolder 3"/>
          <p:cNvSpPr>
            <a:spLocks noGrp="1"/>
          </p:cNvSpPr>
          <p:nvPr>
            <p:ph/>
          </p:nvPr>
        </p:nvSpPr>
        <p:spPr>
          <a:xfrm>
            <a:off x="2828520" y="19051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40" name="PlaceHolder 4"/>
          <p:cNvSpPr>
            <a:spLocks noGrp="1"/>
          </p:cNvSpPr>
          <p:nvPr>
            <p:ph/>
          </p:nvPr>
        </p:nvSpPr>
        <p:spPr>
          <a:xfrm>
            <a:off x="5276160" y="19051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41" name="PlaceHolder 5"/>
          <p:cNvSpPr>
            <a:spLocks noGrp="1"/>
          </p:cNvSpPr>
          <p:nvPr>
            <p:ph/>
          </p:nvPr>
        </p:nvSpPr>
        <p:spPr>
          <a:xfrm>
            <a:off x="380880" y="33505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42" name="PlaceHolder 6"/>
          <p:cNvSpPr>
            <a:spLocks noGrp="1"/>
          </p:cNvSpPr>
          <p:nvPr>
            <p:ph/>
          </p:nvPr>
        </p:nvSpPr>
        <p:spPr>
          <a:xfrm>
            <a:off x="2828520" y="33505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43" name="PlaceHolder 7"/>
          <p:cNvSpPr>
            <a:spLocks noGrp="1"/>
          </p:cNvSpPr>
          <p:nvPr>
            <p:ph/>
          </p:nvPr>
        </p:nvSpPr>
        <p:spPr>
          <a:xfrm>
            <a:off x="5276160" y="33505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93ABB66-5376-469B-895A-18E97E075635}"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70" name="PlaceHolder 2"/>
          <p:cNvSpPr>
            <a:spLocks noGrp="1"/>
          </p:cNvSpPr>
          <p:nvPr>
            <p:ph type="subTitle"/>
          </p:nvPr>
        </p:nvSpPr>
        <p:spPr>
          <a:xfrm>
            <a:off x="380880" y="1905120"/>
            <a:ext cx="7238520" cy="2766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75C46AE-8D72-440C-A2C8-3CE8BC03C826}"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72" name="PlaceHolder 2"/>
          <p:cNvSpPr>
            <a:spLocks noGrp="1"/>
          </p:cNvSpPr>
          <p:nvPr>
            <p:ph/>
          </p:nvPr>
        </p:nvSpPr>
        <p:spPr>
          <a:xfrm>
            <a:off x="380880" y="1905120"/>
            <a:ext cx="7238520" cy="27669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5ADA1EF-76F2-49DB-9202-F77BDC671B83}"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74" name="PlaceHolder 2"/>
          <p:cNvSpPr>
            <a:spLocks noGrp="1"/>
          </p:cNvSpPr>
          <p:nvPr>
            <p:ph/>
          </p:nvPr>
        </p:nvSpPr>
        <p:spPr>
          <a:xfrm>
            <a:off x="380880" y="1905120"/>
            <a:ext cx="3532320" cy="27669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75" name="PlaceHolder 3"/>
          <p:cNvSpPr>
            <a:spLocks noGrp="1"/>
          </p:cNvSpPr>
          <p:nvPr>
            <p:ph/>
          </p:nvPr>
        </p:nvSpPr>
        <p:spPr>
          <a:xfrm>
            <a:off x="4090320" y="1905120"/>
            <a:ext cx="3532320" cy="27669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8985660-3E6F-4545-8750-256477DD7B7B}"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A4DCA06-B29B-49FB-B590-7108029E240F}"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 name="PlaceHolder 1"/>
          <p:cNvSpPr>
            <a:spLocks noGrp="1"/>
          </p:cNvSpPr>
          <p:nvPr>
            <p:ph type="subTitle"/>
          </p:nvPr>
        </p:nvSpPr>
        <p:spPr>
          <a:xfrm>
            <a:off x="385920" y="385920"/>
            <a:ext cx="10515240" cy="174168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E0A3727-2CBD-410F-A61E-1FA36969B3F8}"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79" name="PlaceHolder 2"/>
          <p:cNvSpPr>
            <a:spLocks noGrp="1"/>
          </p:cNvSpPr>
          <p:nvPr>
            <p:ph/>
          </p:nvPr>
        </p:nvSpPr>
        <p:spPr>
          <a:xfrm>
            <a:off x="38088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80" name="PlaceHolder 3"/>
          <p:cNvSpPr>
            <a:spLocks noGrp="1"/>
          </p:cNvSpPr>
          <p:nvPr>
            <p:ph/>
          </p:nvPr>
        </p:nvSpPr>
        <p:spPr>
          <a:xfrm>
            <a:off x="4090320" y="1905120"/>
            <a:ext cx="3532320" cy="27669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81" name="PlaceHolder 4"/>
          <p:cNvSpPr>
            <a:spLocks noGrp="1"/>
          </p:cNvSpPr>
          <p:nvPr>
            <p:ph/>
          </p:nvPr>
        </p:nvSpPr>
        <p:spPr>
          <a:xfrm>
            <a:off x="380880" y="33505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8850999-02F9-4927-95D6-BF3EB679B868}"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9" name="PlaceHolder 2"/>
          <p:cNvSpPr>
            <a:spLocks noGrp="1"/>
          </p:cNvSpPr>
          <p:nvPr>
            <p:ph type="subTitle"/>
          </p:nvPr>
        </p:nvSpPr>
        <p:spPr>
          <a:xfrm>
            <a:off x="380880" y="1905120"/>
            <a:ext cx="7238520" cy="2766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83" name="PlaceHolder 2"/>
          <p:cNvSpPr>
            <a:spLocks noGrp="1"/>
          </p:cNvSpPr>
          <p:nvPr>
            <p:ph/>
          </p:nvPr>
        </p:nvSpPr>
        <p:spPr>
          <a:xfrm>
            <a:off x="380880" y="1905120"/>
            <a:ext cx="3532320" cy="27669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84" name="PlaceHolder 3"/>
          <p:cNvSpPr>
            <a:spLocks noGrp="1"/>
          </p:cNvSpPr>
          <p:nvPr>
            <p:ph/>
          </p:nvPr>
        </p:nvSpPr>
        <p:spPr>
          <a:xfrm>
            <a:off x="409032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85" name="PlaceHolder 4"/>
          <p:cNvSpPr>
            <a:spLocks noGrp="1"/>
          </p:cNvSpPr>
          <p:nvPr>
            <p:ph/>
          </p:nvPr>
        </p:nvSpPr>
        <p:spPr>
          <a:xfrm>
            <a:off x="4090320" y="33505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4C5E6F0-545E-4E79-BDC8-CE1D57865F37}"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87" name="PlaceHolder 2"/>
          <p:cNvSpPr>
            <a:spLocks noGrp="1"/>
          </p:cNvSpPr>
          <p:nvPr>
            <p:ph/>
          </p:nvPr>
        </p:nvSpPr>
        <p:spPr>
          <a:xfrm>
            <a:off x="38088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88" name="PlaceHolder 3"/>
          <p:cNvSpPr>
            <a:spLocks noGrp="1"/>
          </p:cNvSpPr>
          <p:nvPr>
            <p:ph/>
          </p:nvPr>
        </p:nvSpPr>
        <p:spPr>
          <a:xfrm>
            <a:off x="409032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89" name="PlaceHolder 4"/>
          <p:cNvSpPr>
            <a:spLocks noGrp="1"/>
          </p:cNvSpPr>
          <p:nvPr>
            <p:ph/>
          </p:nvPr>
        </p:nvSpPr>
        <p:spPr>
          <a:xfrm>
            <a:off x="380880" y="3350520"/>
            <a:ext cx="72385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64120D3-A121-4C31-BD4A-D2AFD3140693}"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91" name="PlaceHolder 2"/>
          <p:cNvSpPr>
            <a:spLocks noGrp="1"/>
          </p:cNvSpPr>
          <p:nvPr>
            <p:ph/>
          </p:nvPr>
        </p:nvSpPr>
        <p:spPr>
          <a:xfrm>
            <a:off x="380880" y="1905120"/>
            <a:ext cx="72385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92" name="PlaceHolder 3"/>
          <p:cNvSpPr>
            <a:spLocks noGrp="1"/>
          </p:cNvSpPr>
          <p:nvPr>
            <p:ph/>
          </p:nvPr>
        </p:nvSpPr>
        <p:spPr>
          <a:xfrm>
            <a:off x="380880" y="3350520"/>
            <a:ext cx="72385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C5F289A-14C0-4D63-B00C-988A3F22E9A5}"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94" name="PlaceHolder 2"/>
          <p:cNvSpPr>
            <a:spLocks noGrp="1"/>
          </p:cNvSpPr>
          <p:nvPr>
            <p:ph/>
          </p:nvPr>
        </p:nvSpPr>
        <p:spPr>
          <a:xfrm>
            <a:off x="38088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95" name="PlaceHolder 3"/>
          <p:cNvSpPr>
            <a:spLocks noGrp="1"/>
          </p:cNvSpPr>
          <p:nvPr>
            <p:ph/>
          </p:nvPr>
        </p:nvSpPr>
        <p:spPr>
          <a:xfrm>
            <a:off x="409032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96" name="PlaceHolder 4"/>
          <p:cNvSpPr>
            <a:spLocks noGrp="1"/>
          </p:cNvSpPr>
          <p:nvPr>
            <p:ph/>
          </p:nvPr>
        </p:nvSpPr>
        <p:spPr>
          <a:xfrm>
            <a:off x="380880" y="33505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97" name="PlaceHolder 5"/>
          <p:cNvSpPr>
            <a:spLocks noGrp="1"/>
          </p:cNvSpPr>
          <p:nvPr>
            <p:ph/>
          </p:nvPr>
        </p:nvSpPr>
        <p:spPr>
          <a:xfrm>
            <a:off x="4090320" y="33505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B1A823EC-66F8-4361-AFB0-3216EAE1B447}"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99" name="PlaceHolder 2"/>
          <p:cNvSpPr>
            <a:spLocks noGrp="1"/>
          </p:cNvSpPr>
          <p:nvPr>
            <p:ph/>
          </p:nvPr>
        </p:nvSpPr>
        <p:spPr>
          <a:xfrm>
            <a:off x="380880" y="19051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100" name="PlaceHolder 3"/>
          <p:cNvSpPr>
            <a:spLocks noGrp="1"/>
          </p:cNvSpPr>
          <p:nvPr>
            <p:ph/>
          </p:nvPr>
        </p:nvSpPr>
        <p:spPr>
          <a:xfrm>
            <a:off x="2828520" y="19051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101" name="PlaceHolder 4"/>
          <p:cNvSpPr>
            <a:spLocks noGrp="1"/>
          </p:cNvSpPr>
          <p:nvPr>
            <p:ph/>
          </p:nvPr>
        </p:nvSpPr>
        <p:spPr>
          <a:xfrm>
            <a:off x="5276160" y="19051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102" name="PlaceHolder 5"/>
          <p:cNvSpPr>
            <a:spLocks noGrp="1"/>
          </p:cNvSpPr>
          <p:nvPr>
            <p:ph/>
          </p:nvPr>
        </p:nvSpPr>
        <p:spPr>
          <a:xfrm>
            <a:off x="380880" y="33505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103" name="PlaceHolder 6"/>
          <p:cNvSpPr>
            <a:spLocks noGrp="1"/>
          </p:cNvSpPr>
          <p:nvPr>
            <p:ph/>
          </p:nvPr>
        </p:nvSpPr>
        <p:spPr>
          <a:xfrm>
            <a:off x="2828520" y="33505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104" name="PlaceHolder 7"/>
          <p:cNvSpPr>
            <a:spLocks noGrp="1"/>
          </p:cNvSpPr>
          <p:nvPr>
            <p:ph/>
          </p:nvPr>
        </p:nvSpPr>
        <p:spPr>
          <a:xfrm>
            <a:off x="5276160" y="3350520"/>
            <a:ext cx="233064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90103239-1DDB-4014-9564-9C8580841858}"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11" name="PlaceHolder 2"/>
          <p:cNvSpPr>
            <a:spLocks noGrp="1"/>
          </p:cNvSpPr>
          <p:nvPr>
            <p:ph/>
          </p:nvPr>
        </p:nvSpPr>
        <p:spPr>
          <a:xfrm>
            <a:off x="380880" y="1905120"/>
            <a:ext cx="7238520" cy="27669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13" name="PlaceHolder 2"/>
          <p:cNvSpPr>
            <a:spLocks noGrp="1"/>
          </p:cNvSpPr>
          <p:nvPr>
            <p:ph/>
          </p:nvPr>
        </p:nvSpPr>
        <p:spPr>
          <a:xfrm>
            <a:off x="380880" y="1905120"/>
            <a:ext cx="3532320" cy="27669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14" name="PlaceHolder 3"/>
          <p:cNvSpPr>
            <a:spLocks noGrp="1"/>
          </p:cNvSpPr>
          <p:nvPr>
            <p:ph/>
          </p:nvPr>
        </p:nvSpPr>
        <p:spPr>
          <a:xfrm>
            <a:off x="4090320" y="1905120"/>
            <a:ext cx="3532320" cy="27669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385920" y="385920"/>
            <a:ext cx="10515240" cy="174168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18" name="PlaceHolder 2"/>
          <p:cNvSpPr>
            <a:spLocks noGrp="1"/>
          </p:cNvSpPr>
          <p:nvPr>
            <p:ph/>
          </p:nvPr>
        </p:nvSpPr>
        <p:spPr>
          <a:xfrm>
            <a:off x="38088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19" name="PlaceHolder 3"/>
          <p:cNvSpPr>
            <a:spLocks noGrp="1"/>
          </p:cNvSpPr>
          <p:nvPr>
            <p:ph/>
          </p:nvPr>
        </p:nvSpPr>
        <p:spPr>
          <a:xfrm>
            <a:off x="4090320" y="1905120"/>
            <a:ext cx="3532320" cy="27669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20" name="PlaceHolder 4"/>
          <p:cNvSpPr>
            <a:spLocks noGrp="1"/>
          </p:cNvSpPr>
          <p:nvPr>
            <p:ph/>
          </p:nvPr>
        </p:nvSpPr>
        <p:spPr>
          <a:xfrm>
            <a:off x="380880" y="33505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22" name="PlaceHolder 2"/>
          <p:cNvSpPr>
            <a:spLocks noGrp="1"/>
          </p:cNvSpPr>
          <p:nvPr>
            <p:ph/>
          </p:nvPr>
        </p:nvSpPr>
        <p:spPr>
          <a:xfrm>
            <a:off x="380880" y="1905120"/>
            <a:ext cx="3532320" cy="27669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23" name="PlaceHolder 3"/>
          <p:cNvSpPr>
            <a:spLocks noGrp="1"/>
          </p:cNvSpPr>
          <p:nvPr>
            <p:ph/>
          </p:nvPr>
        </p:nvSpPr>
        <p:spPr>
          <a:xfrm>
            <a:off x="409032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24" name="PlaceHolder 4"/>
          <p:cNvSpPr>
            <a:spLocks noGrp="1"/>
          </p:cNvSpPr>
          <p:nvPr>
            <p:ph/>
          </p:nvPr>
        </p:nvSpPr>
        <p:spPr>
          <a:xfrm>
            <a:off x="4090320" y="33505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85920" y="385920"/>
            <a:ext cx="10515240" cy="375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IQOS"/>
            </a:endParaRPr>
          </a:p>
        </p:txBody>
      </p:sp>
      <p:sp>
        <p:nvSpPr>
          <p:cNvPr id="26" name="PlaceHolder 2"/>
          <p:cNvSpPr>
            <a:spLocks noGrp="1"/>
          </p:cNvSpPr>
          <p:nvPr>
            <p:ph/>
          </p:nvPr>
        </p:nvSpPr>
        <p:spPr>
          <a:xfrm>
            <a:off x="38088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27" name="PlaceHolder 3"/>
          <p:cNvSpPr>
            <a:spLocks noGrp="1"/>
          </p:cNvSpPr>
          <p:nvPr>
            <p:ph/>
          </p:nvPr>
        </p:nvSpPr>
        <p:spPr>
          <a:xfrm>
            <a:off x="4090320" y="1905120"/>
            <a:ext cx="35323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
        <p:nvSpPr>
          <p:cNvPr id="28" name="PlaceHolder 4"/>
          <p:cNvSpPr>
            <a:spLocks noGrp="1"/>
          </p:cNvSpPr>
          <p:nvPr>
            <p:ph/>
          </p:nvPr>
        </p:nvSpPr>
        <p:spPr>
          <a:xfrm>
            <a:off x="380880" y="3350520"/>
            <a:ext cx="7238520" cy="1319760"/>
          </a:xfrm>
          <a:prstGeom prst="rect">
            <a:avLst/>
          </a:prstGeom>
          <a:noFill/>
          <a:ln w="0">
            <a:noFill/>
          </a:ln>
        </p:spPr>
        <p:txBody>
          <a:bodyPr lIns="0" rIns="0" tIns="0" bIns="0" anchor="t">
            <a:normAutofit/>
          </a:bodyPr>
          <a:p>
            <a:pPr indent="0">
              <a:spcBef>
                <a:spcPts val="1417"/>
              </a:spcBef>
              <a:buNone/>
            </a:pPr>
            <a:endParaRPr b="1" lang="en-US" sz="1600" spc="-1" strike="noStrike">
              <a:solidFill>
                <a:schemeClr val="accent1"/>
              </a:solidFill>
              <a:latin typeface="IQO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image" Target="../media/image2.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oleObject" Target="../embeddings/oleObject1.bin"/><Relationship Id="rId3" Type="http://schemas.openxmlformats.org/officeDocument/2006/relationships/image" Target="../media/image1.wmf"/><Relationship Id="rId4" Type="http://schemas.openxmlformats.org/officeDocument/2006/relationships/image" Target="../media/image2.png"/><Relationship Id="rId5" Type="http://schemas.openxmlformats.org/officeDocument/2006/relationships/image" Target="../media/image2.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0" name="Object 6"/>
          <p:cNvGraphicFramePr/>
          <p:nvPr/>
        </p:nvGraphicFramePr>
        <p:xfrm>
          <a:off x="1440" y="1440"/>
          <a:ext cx="1080" cy="1080"/>
        </p:xfrm>
        <a:graphic>
          <a:graphicData uri="http://schemas.openxmlformats.org/presentationml/2006/ole">
            <p:oleObj progId="TCLayout.ActiveDocument.1" r:id="rId2" spid="">
              <p:embed/>
              <p:pic>
                <p:nvPicPr>
                  <p:cNvPr id="1" name="Object 6" descr=""/>
                  <p:cNvPicPr/>
                  <p:nvPr/>
                </p:nvPicPr>
                <p:blipFill>
                  <a:blip r:embed="rId3"/>
                  <a:stretch/>
                </p:blipFill>
                <p:spPr>
                  <a:xfrm>
                    <a:off x="1440" y="1440"/>
                    <a:ext cx="1080" cy="1080"/>
                  </a:xfrm>
                  <a:prstGeom prst="rect">
                    <a:avLst/>
                  </a:prstGeom>
                  <a:ln w="0">
                    <a:noFill/>
                  </a:ln>
                </p:spPr>
              </p:pic>
            </p:oleObj>
          </a:graphicData>
        </a:graphic>
      </p:graphicFrame>
      <p:sp>
        <p:nvSpPr>
          <p:cNvPr id="2" name="Freeform: Shape 8"/>
          <p:cNvSpPr/>
          <p:nvPr/>
        </p:nvSpPr>
        <p:spPr>
          <a:xfrm>
            <a:off x="4168080" y="1576800"/>
            <a:ext cx="3855240" cy="3704040"/>
          </a:xfrm>
          <a:custGeom>
            <a:avLst/>
            <a:gdLst>
              <a:gd name="textAreaLeft" fmla="*/ 0 w 3855240"/>
              <a:gd name="textAreaRight" fmla="*/ 3855600 w 3855240"/>
              <a:gd name="textAreaTop" fmla="*/ 0 h 3704040"/>
              <a:gd name="textAreaBottom" fmla="*/ 3704400 h 3704040"/>
            </a:gdLst>
            <a:ahLst/>
            <a:rect l="textAreaLeft" t="textAreaTop" r="textAreaRight" b="textAreaBottom"/>
            <a:pathLst>
              <a:path w="3855720" h="3704272">
                <a:moveTo>
                  <a:pt x="0" y="0"/>
                </a:moveTo>
                <a:lnTo>
                  <a:pt x="3855720" y="0"/>
                </a:lnTo>
                <a:lnTo>
                  <a:pt x="3855720" y="3704273"/>
                </a:lnTo>
                <a:lnTo>
                  <a:pt x="0" y="3704273"/>
                </a:lnTo>
                <a:close/>
              </a:path>
            </a:pathLst>
          </a:custGeom>
          <a:noFill/>
          <a:ln w="9525">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pic>
        <p:nvPicPr>
          <p:cNvPr id="3" name="Picture 2" descr=""/>
          <p:cNvPicPr/>
          <p:nvPr/>
        </p:nvPicPr>
        <p:blipFill>
          <a:blip r:embed="rId4"/>
          <a:stretch/>
        </p:blipFill>
        <p:spPr>
          <a:xfrm>
            <a:off x="11010240" y="5483160"/>
            <a:ext cx="825840" cy="1072800"/>
          </a:xfrm>
          <a:prstGeom prst="rect">
            <a:avLst/>
          </a:prstGeom>
          <a:ln w="0">
            <a:noFill/>
          </a:ln>
        </p:spPr>
      </p:pic>
      <p:sp>
        <p:nvSpPr>
          <p:cNvPr id="4" name="PlaceHolder 1"/>
          <p:cNvSpPr>
            <a:spLocks noGrp="1"/>
          </p:cNvSpPr>
          <p:nvPr>
            <p:ph type="body"/>
          </p:nvPr>
        </p:nvSpPr>
        <p:spPr>
          <a:xfrm>
            <a:off x="0" y="0"/>
            <a:ext cx="12191760" cy="6857640"/>
          </a:xfrm>
          <a:prstGeom prst="rect">
            <a:avLst/>
          </a:prstGeom>
          <a:solidFill>
            <a:schemeClr val="lt2"/>
          </a:solid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1" lang="en-US" sz="1800" spc="-1" strike="noStrike">
                <a:solidFill>
                  <a:schemeClr val="accent1"/>
                </a:solidFill>
                <a:latin typeface="IQOS"/>
              </a:rPr>
              <a:t>Click to edit the outline text format</a:t>
            </a:r>
            <a:endParaRPr b="1" lang="en-US" sz="1800" spc="-1" strike="noStrike">
              <a:solidFill>
                <a:schemeClr val="accent1"/>
              </a:solidFill>
              <a:latin typeface="IQOS"/>
            </a:endParaRPr>
          </a:p>
          <a:p>
            <a:pPr lvl="1" marL="864000" indent="-324000">
              <a:lnSpc>
                <a:spcPct val="110000"/>
              </a:lnSpc>
              <a:spcBef>
                <a:spcPts val="1134"/>
              </a:spcBef>
              <a:buClr>
                <a:srgbClr val="000000"/>
              </a:buClr>
              <a:buSzPct val="75000"/>
              <a:buFont typeface="Symbol" charset="2"/>
              <a:buChar char=""/>
            </a:pPr>
            <a:r>
              <a:rPr b="0" lang="en-US" sz="1800" spc="-1" strike="noStrike">
                <a:solidFill>
                  <a:schemeClr val="dk1"/>
                </a:solidFill>
                <a:latin typeface="IQOS"/>
              </a:rPr>
              <a:t>Second Outline Level</a:t>
            </a:r>
            <a:endParaRPr b="0" lang="en-US" sz="1800" spc="-1" strike="noStrike">
              <a:solidFill>
                <a:schemeClr val="dk1"/>
              </a:solidFill>
              <a:latin typeface="IQOS"/>
            </a:endParaRPr>
          </a:p>
          <a:p>
            <a:pPr lvl="2" marL="1296000" indent="-288000">
              <a:spcBef>
                <a:spcPts val="850"/>
              </a:spcBef>
              <a:buClr>
                <a:srgbClr val="000000"/>
              </a:buClr>
              <a:buSzPct val="45000"/>
              <a:buFont typeface="Wingdings" charset="2"/>
              <a:buChar char=""/>
            </a:pPr>
            <a:r>
              <a:rPr b="1" lang="en-US" sz="1800" spc="-1" strike="noStrike">
                <a:solidFill>
                  <a:schemeClr val="accent1"/>
                </a:solidFill>
                <a:latin typeface="IQOS"/>
              </a:rPr>
              <a:t>Third Outline Level</a:t>
            </a:r>
            <a:endParaRPr b="1" lang="en-US" sz="1800" spc="-1" strike="noStrike">
              <a:solidFill>
                <a:schemeClr val="accent1"/>
              </a:solidFill>
              <a:latin typeface="IQOS"/>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IQOS"/>
              </a:rPr>
              <a:t>Fourth Outline Level</a:t>
            </a:r>
            <a:endParaRPr b="0" lang="en-US" sz="1800" spc="-1" strike="noStrike">
              <a:solidFill>
                <a:schemeClr val="dk1"/>
              </a:solidFill>
              <a:latin typeface="IQOS"/>
            </a:endParaRPr>
          </a:p>
          <a:p>
            <a:pPr lvl="4" marL="2160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IQOS"/>
              </a:rPr>
              <a:t>Fifth Outline Level</a:t>
            </a:r>
            <a:endParaRPr b="0" lang="en-US" sz="1800" spc="-1" strike="noStrike">
              <a:solidFill>
                <a:schemeClr val="dk1"/>
              </a:solidFill>
              <a:latin typeface="IQOS"/>
            </a:endParaRPr>
          </a:p>
          <a:p>
            <a:pPr lvl="5" marL="2592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IQOS"/>
              </a:rPr>
              <a:t>Sixth Outline Level</a:t>
            </a:r>
            <a:endParaRPr b="0" lang="en-US" sz="1800" spc="-1" strike="noStrike">
              <a:solidFill>
                <a:schemeClr val="dk1"/>
              </a:solidFill>
              <a:latin typeface="IQOS"/>
            </a:endParaRPr>
          </a:p>
          <a:p>
            <a:pPr lvl="6" marL="3024000" indent="-216000">
              <a:lnSpc>
                <a:spcPct val="90000"/>
              </a:lnSpc>
              <a:spcBef>
                <a:spcPts val="283"/>
              </a:spcBef>
              <a:buClr>
                <a:srgbClr val="000000"/>
              </a:buClr>
              <a:buSzPct val="45000"/>
              <a:buFont typeface="Wingdings" charset="2"/>
              <a:buChar char=""/>
            </a:pPr>
            <a:r>
              <a:rPr b="0" lang="en-US" sz="1800" spc="-1" strike="noStrike">
                <a:solidFill>
                  <a:schemeClr val="dk1"/>
                </a:solidFill>
                <a:latin typeface="IQOS"/>
              </a:rPr>
              <a:t>Seventh Outline Level</a:t>
            </a:r>
            <a:endParaRPr b="0" lang="en-US" sz="1800" spc="-1" strike="noStrike">
              <a:solidFill>
                <a:schemeClr val="dk1"/>
              </a:solidFill>
              <a:latin typeface="IQOS"/>
            </a:endParaRPr>
          </a:p>
        </p:txBody>
      </p:sp>
      <p:sp>
        <p:nvSpPr>
          <p:cNvPr id="5" name="PlaceHolder 2"/>
          <p:cNvSpPr>
            <a:spLocks noGrp="1"/>
          </p:cNvSpPr>
          <p:nvPr>
            <p:ph type="title"/>
          </p:nvPr>
        </p:nvSpPr>
        <p:spPr>
          <a:xfrm>
            <a:off x="380880" y="380880"/>
            <a:ext cx="9143640" cy="380520"/>
          </a:xfrm>
          <a:prstGeom prst="rect">
            <a:avLst/>
          </a:prstGeom>
          <a:noFill/>
          <a:ln w="0">
            <a:noFill/>
          </a:ln>
        </p:spPr>
        <p:txBody>
          <a:bodyPr lIns="0" rIns="0" tIns="0" bIns="0" anchor="t">
            <a:noAutofit/>
          </a:bodyPr>
          <a:p>
            <a:pPr indent="0" defTabSz="914400">
              <a:lnSpc>
                <a:spcPct val="90000"/>
              </a:lnSpc>
              <a:buNone/>
            </a:pPr>
            <a:r>
              <a:rPr b="1" lang="en-US" sz="3200" spc="-1" strike="noStrike">
                <a:solidFill>
                  <a:schemeClr val="dk1"/>
                </a:solidFill>
                <a:latin typeface="IQOS"/>
              </a:rPr>
              <a:t>Click to edit title style</a:t>
            </a:r>
            <a:endParaRPr b="0" lang="en-US" sz="3200" spc="-1" strike="noStrike">
              <a:solidFill>
                <a:schemeClr val="dk1"/>
              </a:solidFill>
              <a:latin typeface="IQOS"/>
            </a:endParaRPr>
          </a:p>
        </p:txBody>
      </p:sp>
      <p:sp>
        <p:nvSpPr>
          <p:cNvPr id="6" name="PlaceHolder 3"/>
          <p:cNvSpPr>
            <a:spLocks noGrp="1"/>
          </p:cNvSpPr>
          <p:nvPr>
            <p:ph type="body"/>
          </p:nvPr>
        </p:nvSpPr>
        <p:spPr>
          <a:xfrm>
            <a:off x="380880" y="6095880"/>
            <a:ext cx="3047760" cy="380520"/>
          </a:xfrm>
          <a:prstGeom prst="rect">
            <a:avLst/>
          </a:prstGeom>
          <a:noFill/>
          <a:ln w="0">
            <a:noFill/>
          </a:ln>
        </p:spPr>
        <p:txBody>
          <a:bodyPr lIns="0" rIns="0" tIns="0" bIns="0" anchor="b">
            <a:noAutofit/>
          </a:bodyPr>
          <a:p>
            <a:pPr indent="0" defTabSz="914400">
              <a:lnSpc>
                <a:spcPct val="100000"/>
              </a:lnSpc>
              <a:spcBef>
                <a:spcPts val="1800"/>
              </a:spcBef>
              <a:spcAft>
                <a:spcPts val="601"/>
              </a:spcAft>
              <a:buNone/>
              <a:tabLst>
                <a:tab algn="l" pos="0"/>
              </a:tabLst>
            </a:pPr>
            <a:r>
              <a:rPr b="0" lang="en-US" sz="1600" spc="-1" strike="noStrike">
                <a:solidFill>
                  <a:schemeClr val="lt1"/>
                </a:solidFill>
                <a:latin typeface="IQOS"/>
              </a:rPr>
              <a:t>Click to edit Master text styles</a:t>
            </a:r>
            <a:endParaRPr b="1" lang="en-US" sz="1600" spc="-1" strike="noStrike">
              <a:solidFill>
                <a:schemeClr val="accent1"/>
              </a:solidFill>
              <a:latin typeface="IQOS"/>
            </a:endParaRPr>
          </a:p>
        </p:txBody>
      </p:sp>
      <p:pic>
        <p:nvPicPr>
          <p:cNvPr id="7" name="Picture 2" descr=""/>
          <p:cNvPicPr/>
          <p:nvPr/>
        </p:nvPicPr>
        <p:blipFill>
          <a:blip r:embed="rId5"/>
          <a:stretch/>
        </p:blipFill>
        <p:spPr>
          <a:xfrm>
            <a:off x="11010240" y="5483160"/>
            <a:ext cx="825840" cy="10728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graphicFrame>
        <p:nvGraphicFramePr>
          <p:cNvPr id="44" name="Object 6"/>
          <p:cNvGraphicFramePr/>
          <p:nvPr/>
        </p:nvGraphicFramePr>
        <p:xfrm>
          <a:off x="1440" y="1440"/>
          <a:ext cx="1080" cy="1080"/>
        </p:xfrm>
        <a:graphic>
          <a:graphicData uri="http://schemas.openxmlformats.org/presentationml/2006/ole">
            <p:oleObj progId="TCLayout.ActiveDocument.1" r:id="rId2" spid="">
              <p:embed/>
              <p:pic>
                <p:nvPicPr>
                  <p:cNvPr id="45" name="Object 6" descr=""/>
                  <p:cNvPicPr/>
                  <p:nvPr/>
                </p:nvPicPr>
                <p:blipFill>
                  <a:blip r:embed="rId3"/>
                  <a:stretch/>
                </p:blipFill>
                <p:spPr>
                  <a:xfrm>
                    <a:off x="1440" y="1440"/>
                    <a:ext cx="1080" cy="1080"/>
                  </a:xfrm>
                  <a:prstGeom prst="rect">
                    <a:avLst/>
                  </a:prstGeom>
                  <a:ln w="0">
                    <a:noFill/>
                  </a:ln>
                </p:spPr>
              </p:pic>
            </p:oleObj>
          </a:graphicData>
        </a:graphic>
      </p:graphicFrame>
      <p:sp>
        <p:nvSpPr>
          <p:cNvPr id="46" name="Freeform: Shape 8" hidden="1"/>
          <p:cNvSpPr/>
          <p:nvPr/>
        </p:nvSpPr>
        <p:spPr>
          <a:xfrm>
            <a:off x="4168080" y="1576800"/>
            <a:ext cx="3855240" cy="3704040"/>
          </a:xfrm>
          <a:custGeom>
            <a:avLst/>
            <a:gdLst>
              <a:gd name="textAreaLeft" fmla="*/ 0 w 3855240"/>
              <a:gd name="textAreaRight" fmla="*/ 3855600 w 3855240"/>
              <a:gd name="textAreaTop" fmla="*/ 0 h 3704040"/>
              <a:gd name="textAreaBottom" fmla="*/ 3704400 h 3704040"/>
            </a:gdLst>
            <a:ahLst/>
            <a:rect l="textAreaLeft" t="textAreaTop" r="textAreaRight" b="textAreaBottom"/>
            <a:pathLst>
              <a:path w="3855720" h="3704272">
                <a:moveTo>
                  <a:pt x="0" y="0"/>
                </a:moveTo>
                <a:lnTo>
                  <a:pt x="3855720" y="0"/>
                </a:lnTo>
                <a:lnTo>
                  <a:pt x="3855720" y="3704273"/>
                </a:lnTo>
                <a:lnTo>
                  <a:pt x="0" y="3704273"/>
                </a:lnTo>
                <a:close/>
              </a:path>
            </a:pathLst>
          </a:custGeom>
          <a:noFill/>
          <a:ln w="9525">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pic>
        <p:nvPicPr>
          <p:cNvPr id="47" name="Picture 2" descr=""/>
          <p:cNvPicPr/>
          <p:nvPr/>
        </p:nvPicPr>
        <p:blipFill>
          <a:blip r:embed="rId4"/>
          <a:stretch/>
        </p:blipFill>
        <p:spPr>
          <a:xfrm>
            <a:off x="11010240" y="5483160"/>
            <a:ext cx="825840" cy="1072800"/>
          </a:xfrm>
          <a:prstGeom prst="rect">
            <a:avLst/>
          </a:prstGeom>
          <a:ln w="0">
            <a:noFill/>
          </a:ln>
        </p:spPr>
      </p:pic>
      <p:sp>
        <p:nvSpPr>
          <p:cNvPr id="48" name="PlaceHolder 1"/>
          <p:cNvSpPr>
            <a:spLocks noGrp="1"/>
          </p:cNvSpPr>
          <p:nvPr>
            <p:ph type="body"/>
          </p:nvPr>
        </p:nvSpPr>
        <p:spPr>
          <a:xfrm>
            <a:off x="380880" y="380880"/>
            <a:ext cx="5283000" cy="4290840"/>
          </a:xfrm>
          <a:prstGeom prst="rect">
            <a:avLst/>
          </a:prstGeom>
          <a:noFill/>
          <a:ln w="0">
            <a:noFill/>
          </a:ln>
        </p:spPr>
        <p:txBody>
          <a:bodyPr lIns="0" rIns="0" tIns="0" bIns="0" anchor="t">
            <a:noAutofit/>
          </a:bodyPr>
          <a:p>
            <a:pPr indent="0" defTabSz="914400">
              <a:lnSpc>
                <a:spcPct val="95000"/>
              </a:lnSpc>
              <a:buNone/>
              <a:tabLst>
                <a:tab algn="l" pos="0"/>
              </a:tabLst>
            </a:pPr>
            <a:r>
              <a:rPr b="1" lang="en-US" sz="3200" spc="-1" strike="noStrike">
                <a:solidFill>
                  <a:schemeClr val="accent1"/>
                </a:solidFill>
                <a:latin typeface="IQOS"/>
              </a:rPr>
              <a:t>Divider title</a:t>
            </a:r>
            <a:endParaRPr b="1" lang="en-US" sz="3200" spc="-1" strike="noStrike">
              <a:solidFill>
                <a:schemeClr val="accent1"/>
              </a:solidFill>
              <a:latin typeface="IQOS"/>
            </a:endParaRPr>
          </a:p>
          <a:p>
            <a:pPr indent="0" defTabSz="914400">
              <a:lnSpc>
                <a:spcPct val="95000"/>
              </a:lnSpc>
              <a:buNone/>
              <a:tabLst>
                <a:tab algn="l" pos="0"/>
              </a:tabLst>
            </a:pPr>
            <a:r>
              <a:rPr b="1" lang="en-US" sz="3200" spc="-1" strike="noStrike">
                <a:solidFill>
                  <a:schemeClr val="lt1"/>
                </a:solidFill>
                <a:latin typeface="IQOS"/>
              </a:rPr>
              <a:t>Divider subtitle</a:t>
            </a:r>
            <a:endParaRPr b="1" lang="en-US" sz="3200" spc="-1" strike="noStrike">
              <a:solidFill>
                <a:schemeClr val="accent1"/>
              </a:solidFill>
              <a:latin typeface="IQOS"/>
            </a:endParaRPr>
          </a:p>
          <a:p>
            <a:pPr indent="0" defTabSz="914400">
              <a:lnSpc>
                <a:spcPct val="110000"/>
              </a:lnSpc>
              <a:spcAft>
                <a:spcPts val="601"/>
              </a:spcAft>
              <a:buNone/>
              <a:tabLst>
                <a:tab algn="l" pos="0"/>
              </a:tabLst>
            </a:pPr>
            <a:r>
              <a:rPr b="0" lang="en-US" sz="1400" spc="-1" strike="noStrike">
                <a:solidFill>
                  <a:schemeClr val="accent1"/>
                </a:solidFill>
                <a:latin typeface="IQOS"/>
              </a:rPr>
              <a:t>Third level</a:t>
            </a:r>
            <a:endParaRPr b="1" lang="en-US" sz="1400" spc="-1" strike="noStrike">
              <a:solidFill>
                <a:schemeClr val="accent1"/>
              </a:solidFill>
              <a:latin typeface="IQOS"/>
            </a:endParaRPr>
          </a:p>
          <a:p>
            <a:pPr indent="0" defTabSz="914400">
              <a:lnSpc>
                <a:spcPct val="100000"/>
              </a:lnSpc>
              <a:spcBef>
                <a:spcPts val="1199"/>
              </a:spcBef>
              <a:buNone/>
              <a:tabLst>
                <a:tab algn="l" pos="0"/>
              </a:tabLst>
            </a:pPr>
            <a:r>
              <a:rPr b="1" lang="en-US" sz="1400" spc="-1" strike="noStrike">
                <a:solidFill>
                  <a:schemeClr val="lt1"/>
                </a:solidFill>
                <a:latin typeface="IQOS"/>
              </a:rPr>
              <a:t>Fourth level</a:t>
            </a:r>
            <a:endParaRPr b="1" lang="en-US" sz="1400" spc="-1" strike="noStrike">
              <a:solidFill>
                <a:schemeClr val="accent1"/>
              </a:solidFill>
              <a:latin typeface="IQOS"/>
            </a:endParaRPr>
          </a:p>
          <a:p>
            <a:pPr indent="0" defTabSz="914400">
              <a:lnSpc>
                <a:spcPct val="90000"/>
              </a:lnSpc>
              <a:spcBef>
                <a:spcPts val="499"/>
              </a:spcBef>
              <a:buNone/>
              <a:tabLst>
                <a:tab algn="l" pos="0"/>
              </a:tabLst>
            </a:pPr>
            <a:r>
              <a:rPr b="0" lang="en-US" sz="1200" spc="-1" strike="noStrike">
                <a:solidFill>
                  <a:schemeClr val="accent1"/>
                </a:solidFill>
                <a:latin typeface="IQOS"/>
              </a:rPr>
              <a:t>Fifth level</a:t>
            </a:r>
            <a:endParaRPr b="1" lang="en-US" sz="1200" spc="-1" strike="noStrike">
              <a:solidFill>
                <a:schemeClr val="accent1"/>
              </a:solidFill>
              <a:latin typeface="IQOS"/>
            </a:endParaRPr>
          </a:p>
        </p:txBody>
      </p:sp>
      <p:sp>
        <p:nvSpPr>
          <p:cNvPr id="49" name="PlaceHolder 2"/>
          <p:cNvSpPr>
            <a:spLocks noGrp="1"/>
          </p:cNvSpPr>
          <p:nvPr>
            <p:ph type="ftr" idx="1"/>
          </p:nvPr>
        </p:nvSpPr>
        <p:spPr>
          <a:xfrm>
            <a:off x="695520" y="6243480"/>
            <a:ext cx="5319360" cy="227880"/>
          </a:xfrm>
          <a:prstGeom prst="rect">
            <a:avLst/>
          </a:prstGeom>
          <a:noFill/>
          <a:ln w="0">
            <a:noFill/>
          </a:ln>
        </p:spPr>
        <p:txBody>
          <a:bodyPr lIns="0" rIns="0" tIns="0" bIns="0" anchor="b">
            <a:noAutofit/>
          </a:bodyPr>
          <a:lstStyle>
            <a:lvl1pPr indent="0" defTabSz="914400">
              <a:lnSpc>
                <a:spcPct val="100000"/>
              </a:lnSpc>
              <a:buNone/>
              <a:defRPr b="0" lang="en-GB" sz="900" spc="-1" strike="noStrike">
                <a:solidFill>
                  <a:srgbClr val="000000"/>
                </a:solidFill>
                <a:latin typeface="IQOS"/>
              </a:defRPr>
            </a:lvl1pPr>
          </a:lstStyle>
          <a:p>
            <a:pPr indent="0" defTabSz="914400">
              <a:lnSpc>
                <a:spcPct val="100000"/>
              </a:lnSpc>
              <a:buNone/>
            </a:pPr>
            <a:r>
              <a:rPr b="0" lang="en-GB" sz="900" spc="-1" strike="noStrike">
                <a:solidFill>
                  <a:srgbClr val="000000"/>
                </a:solidFill>
                <a:latin typeface="IQOS"/>
              </a:rPr>
              <a:t>&lt;footer&gt;</a:t>
            </a:r>
            <a:endParaRPr b="0" lang="en-US" sz="900" spc="-1" strike="noStrike">
              <a:solidFill>
                <a:srgbClr val="000000"/>
              </a:solidFill>
              <a:latin typeface="Times New Roman"/>
            </a:endParaRPr>
          </a:p>
        </p:txBody>
      </p:sp>
      <p:grpSp>
        <p:nvGrpSpPr>
          <p:cNvPr id="50" name="Group 30"/>
          <p:cNvGrpSpPr/>
          <p:nvPr/>
        </p:nvGrpSpPr>
        <p:grpSpPr>
          <a:xfrm>
            <a:off x="7461000" y="1088640"/>
            <a:ext cx="4953600" cy="6013440"/>
            <a:chOff x="7461000" y="1088640"/>
            <a:chExt cx="4953600" cy="6013440"/>
          </a:xfrm>
        </p:grpSpPr>
        <p:sp>
          <p:nvSpPr>
            <p:cNvPr id="51" name="Freeform: Shape 4"/>
            <p:cNvSpPr/>
            <p:nvPr/>
          </p:nvSpPr>
          <p:spPr>
            <a:xfrm rot="18000000">
              <a:off x="8471880" y="2783160"/>
              <a:ext cx="1064160" cy="488160"/>
            </a:xfrm>
            <a:custGeom>
              <a:avLst/>
              <a:gdLst>
                <a:gd name="textAreaLeft" fmla="*/ 0 w 1064160"/>
                <a:gd name="textAreaRight" fmla="*/ 1064520 w 1064160"/>
                <a:gd name="textAreaTop" fmla="*/ 0 h 488160"/>
                <a:gd name="textAreaBottom" fmla="*/ 488520 h 488160"/>
              </a:gdLst>
              <a:ahLst/>
              <a:rect l="textAreaLeft" t="textAreaTop" r="textAreaRight" b="textAreaBottom"/>
              <a:pathLst>
                <a:path w="1064470" h="488404">
                  <a:moveTo>
                    <a:pt x="0" y="0"/>
                  </a:moveTo>
                  <a:lnTo>
                    <a:pt x="1064470" y="0"/>
                  </a:lnTo>
                  <a:lnTo>
                    <a:pt x="1064470" y="488404"/>
                  </a:lnTo>
                  <a:lnTo>
                    <a:pt x="0" y="488404"/>
                  </a:lnTo>
                  <a:close/>
                </a:path>
              </a:pathLst>
            </a:custGeom>
            <a:solidFill>
              <a:srgbClr val="47bbc4"/>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52" name="Freeform: Shape 5"/>
            <p:cNvSpPr/>
            <p:nvPr/>
          </p:nvSpPr>
          <p:spPr>
            <a:xfrm rot="18000000">
              <a:off x="7317360" y="4474440"/>
              <a:ext cx="1419840" cy="488160"/>
            </a:xfrm>
            <a:custGeom>
              <a:avLst/>
              <a:gdLst>
                <a:gd name="textAreaLeft" fmla="*/ 0 w 1419840"/>
                <a:gd name="textAreaRight" fmla="*/ 1420200 w 1419840"/>
                <a:gd name="textAreaTop" fmla="*/ 0 h 488160"/>
                <a:gd name="textAreaBottom" fmla="*/ 488520 h 488160"/>
              </a:gdLst>
              <a:ahLst/>
              <a:rect l="textAreaLeft" t="textAreaTop" r="textAreaRight" b="textAreaBottom"/>
              <a:pathLst>
                <a:path w="1420128" h="488404">
                  <a:moveTo>
                    <a:pt x="0" y="0"/>
                  </a:moveTo>
                  <a:lnTo>
                    <a:pt x="1420129" y="0"/>
                  </a:lnTo>
                  <a:lnTo>
                    <a:pt x="1420129" y="488404"/>
                  </a:lnTo>
                  <a:lnTo>
                    <a:pt x="0" y="488404"/>
                  </a:lnTo>
                  <a:close/>
                </a:path>
              </a:pathLst>
            </a:custGeom>
            <a:solidFill>
              <a:srgbClr val="47bbc4"/>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53" name="Freeform: Shape 8"/>
            <p:cNvSpPr/>
            <p:nvPr/>
          </p:nvSpPr>
          <p:spPr>
            <a:xfrm rot="18000000">
              <a:off x="9426240" y="2105640"/>
              <a:ext cx="1064160" cy="488160"/>
            </a:xfrm>
            <a:custGeom>
              <a:avLst/>
              <a:gdLst>
                <a:gd name="textAreaLeft" fmla="*/ 0 w 1064160"/>
                <a:gd name="textAreaRight" fmla="*/ 1064520 w 1064160"/>
                <a:gd name="textAreaTop" fmla="*/ 0 h 488160"/>
                <a:gd name="textAreaBottom" fmla="*/ 488520 h 488160"/>
              </a:gdLst>
              <a:ahLst/>
              <a:rect l="textAreaLeft" t="textAreaTop" r="textAreaRight" b="textAreaBottom"/>
              <a:pathLst>
                <a:path w="1064470" h="488404">
                  <a:moveTo>
                    <a:pt x="0" y="0"/>
                  </a:moveTo>
                  <a:lnTo>
                    <a:pt x="1064470" y="0"/>
                  </a:lnTo>
                  <a:lnTo>
                    <a:pt x="1064470" y="488404"/>
                  </a:lnTo>
                  <a:lnTo>
                    <a:pt x="0" y="488404"/>
                  </a:lnTo>
                  <a:close/>
                </a:path>
              </a:pathLst>
            </a:custGeom>
            <a:solidFill>
              <a:srgbClr val="2980b5"/>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54" name="Freeform: Shape 10"/>
            <p:cNvSpPr/>
            <p:nvPr/>
          </p:nvSpPr>
          <p:spPr>
            <a:xfrm rot="18000000">
              <a:off x="8539560" y="3642480"/>
              <a:ext cx="1064160" cy="488160"/>
            </a:xfrm>
            <a:custGeom>
              <a:avLst/>
              <a:gdLst>
                <a:gd name="textAreaLeft" fmla="*/ 0 w 1064160"/>
                <a:gd name="textAreaRight" fmla="*/ 1064520 w 1064160"/>
                <a:gd name="textAreaTop" fmla="*/ 0 h 488160"/>
                <a:gd name="textAreaBottom" fmla="*/ 488520 h 488160"/>
              </a:gdLst>
              <a:ahLst/>
              <a:rect l="textAreaLeft" t="textAreaTop" r="textAreaRight" b="textAreaBottom"/>
              <a:pathLst>
                <a:path w="1064470" h="488404">
                  <a:moveTo>
                    <a:pt x="0" y="0"/>
                  </a:moveTo>
                  <a:lnTo>
                    <a:pt x="1064471" y="0"/>
                  </a:lnTo>
                  <a:lnTo>
                    <a:pt x="1064471" y="488404"/>
                  </a:lnTo>
                  <a:lnTo>
                    <a:pt x="0" y="488404"/>
                  </a:lnTo>
                  <a:close/>
                </a:path>
              </a:pathLst>
            </a:custGeom>
            <a:solidFill>
              <a:srgbClr val="2980b5"/>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55" name="Freeform: Shape 11"/>
            <p:cNvSpPr/>
            <p:nvPr/>
          </p:nvSpPr>
          <p:spPr>
            <a:xfrm rot="18000000">
              <a:off x="7474320" y="5487840"/>
              <a:ext cx="1064160" cy="488160"/>
            </a:xfrm>
            <a:custGeom>
              <a:avLst/>
              <a:gdLst>
                <a:gd name="textAreaLeft" fmla="*/ 0 w 1064160"/>
                <a:gd name="textAreaRight" fmla="*/ 1064520 w 1064160"/>
                <a:gd name="textAreaTop" fmla="*/ 0 h 488160"/>
                <a:gd name="textAreaBottom" fmla="*/ 488520 h 488160"/>
              </a:gdLst>
              <a:ahLst/>
              <a:rect l="textAreaLeft" t="textAreaTop" r="textAreaRight" b="textAreaBottom"/>
              <a:pathLst>
                <a:path w="1064470" h="488404">
                  <a:moveTo>
                    <a:pt x="0" y="0"/>
                  </a:moveTo>
                  <a:lnTo>
                    <a:pt x="1064471" y="0"/>
                  </a:lnTo>
                  <a:lnTo>
                    <a:pt x="1064471" y="488404"/>
                  </a:lnTo>
                  <a:lnTo>
                    <a:pt x="0" y="488404"/>
                  </a:lnTo>
                  <a:close/>
                </a:path>
              </a:pathLst>
            </a:custGeom>
            <a:solidFill>
              <a:srgbClr val="2980b5"/>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56" name="Freeform: Shape 12"/>
            <p:cNvSpPr/>
            <p:nvPr/>
          </p:nvSpPr>
          <p:spPr>
            <a:xfrm rot="18000000">
              <a:off x="10115640" y="1581480"/>
              <a:ext cx="1419840" cy="488160"/>
            </a:xfrm>
            <a:custGeom>
              <a:avLst/>
              <a:gdLst>
                <a:gd name="textAreaLeft" fmla="*/ 0 w 1419840"/>
                <a:gd name="textAreaRight" fmla="*/ 1420200 w 1419840"/>
                <a:gd name="textAreaTop" fmla="*/ 0 h 488160"/>
                <a:gd name="textAreaBottom" fmla="*/ 488520 h 488160"/>
              </a:gdLst>
              <a:ahLst/>
              <a:rect l="textAreaLeft" t="textAreaTop" r="textAreaRight" b="textAreaBottom"/>
              <a:pathLst>
                <a:path w="1420128" h="488404">
                  <a:moveTo>
                    <a:pt x="0" y="0"/>
                  </a:moveTo>
                  <a:lnTo>
                    <a:pt x="1420129" y="0"/>
                  </a:lnTo>
                  <a:lnTo>
                    <a:pt x="1420129" y="488404"/>
                  </a:lnTo>
                  <a:lnTo>
                    <a:pt x="0" y="488404"/>
                  </a:lnTo>
                  <a:close/>
                </a:path>
              </a:pathLst>
            </a:custGeom>
            <a:solidFill>
              <a:srgbClr val="ffd040"/>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57" name="Freeform: Shape 13"/>
            <p:cNvSpPr/>
            <p:nvPr/>
          </p:nvSpPr>
          <p:spPr>
            <a:xfrm rot="18000000">
              <a:off x="9228240" y="3117600"/>
              <a:ext cx="1419840" cy="488160"/>
            </a:xfrm>
            <a:custGeom>
              <a:avLst/>
              <a:gdLst>
                <a:gd name="textAreaLeft" fmla="*/ 0 w 1419840"/>
                <a:gd name="textAreaRight" fmla="*/ 1420200 w 1419840"/>
                <a:gd name="textAreaTop" fmla="*/ 0 h 488160"/>
                <a:gd name="textAreaBottom" fmla="*/ 488520 h 488160"/>
              </a:gdLst>
              <a:ahLst/>
              <a:rect l="textAreaLeft" t="textAreaTop" r="textAreaRight" b="textAreaBottom"/>
              <a:pathLst>
                <a:path w="1420128" h="488404">
                  <a:moveTo>
                    <a:pt x="0" y="0"/>
                  </a:moveTo>
                  <a:lnTo>
                    <a:pt x="1420129" y="0"/>
                  </a:lnTo>
                  <a:lnTo>
                    <a:pt x="1420129" y="488404"/>
                  </a:lnTo>
                  <a:lnTo>
                    <a:pt x="0" y="488404"/>
                  </a:lnTo>
                  <a:close/>
                </a:path>
              </a:pathLst>
            </a:custGeom>
            <a:solidFill>
              <a:srgbClr val="ffd040"/>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58" name="Freeform: Shape 14"/>
            <p:cNvSpPr/>
            <p:nvPr/>
          </p:nvSpPr>
          <p:spPr>
            <a:xfrm rot="18000000">
              <a:off x="8429400" y="4808880"/>
              <a:ext cx="1064160" cy="488160"/>
            </a:xfrm>
            <a:custGeom>
              <a:avLst/>
              <a:gdLst>
                <a:gd name="textAreaLeft" fmla="*/ 0 w 1064160"/>
                <a:gd name="textAreaRight" fmla="*/ 1064520 w 1064160"/>
                <a:gd name="textAreaTop" fmla="*/ 0 h 488160"/>
                <a:gd name="textAreaBottom" fmla="*/ 488520 h 488160"/>
              </a:gdLst>
              <a:ahLst/>
              <a:rect l="textAreaLeft" t="textAreaTop" r="textAreaRight" b="textAreaBottom"/>
              <a:pathLst>
                <a:path w="1064470" h="488404">
                  <a:moveTo>
                    <a:pt x="0" y="0"/>
                  </a:moveTo>
                  <a:lnTo>
                    <a:pt x="1064471" y="0"/>
                  </a:lnTo>
                  <a:lnTo>
                    <a:pt x="1064471" y="488404"/>
                  </a:lnTo>
                  <a:lnTo>
                    <a:pt x="0" y="488404"/>
                  </a:lnTo>
                  <a:close/>
                </a:path>
              </a:pathLst>
            </a:custGeom>
            <a:solidFill>
              <a:srgbClr val="ffd040"/>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59" name="Freeform: Shape 15"/>
            <p:cNvSpPr/>
            <p:nvPr/>
          </p:nvSpPr>
          <p:spPr>
            <a:xfrm rot="18000000">
              <a:off x="10182600" y="2440080"/>
              <a:ext cx="1419840" cy="488160"/>
            </a:xfrm>
            <a:custGeom>
              <a:avLst/>
              <a:gdLst>
                <a:gd name="textAreaLeft" fmla="*/ 0 w 1419840"/>
                <a:gd name="textAreaRight" fmla="*/ 1420200 w 1419840"/>
                <a:gd name="textAreaTop" fmla="*/ 0 h 488160"/>
                <a:gd name="textAreaBottom" fmla="*/ 488520 h 488160"/>
              </a:gdLst>
              <a:ahLst/>
              <a:rect l="textAreaLeft" t="textAreaTop" r="textAreaRight" b="textAreaBottom"/>
              <a:pathLst>
                <a:path w="1420128" h="488404">
                  <a:moveTo>
                    <a:pt x="0" y="0"/>
                  </a:moveTo>
                  <a:lnTo>
                    <a:pt x="1420129" y="0"/>
                  </a:lnTo>
                  <a:lnTo>
                    <a:pt x="1420129" y="488404"/>
                  </a:lnTo>
                  <a:lnTo>
                    <a:pt x="0" y="488404"/>
                  </a:lnTo>
                  <a:close/>
                </a:path>
              </a:pathLst>
            </a:custGeom>
            <a:solidFill>
              <a:srgbClr val="e27d34"/>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60" name="Freeform: Shape 29"/>
            <p:cNvSpPr/>
            <p:nvPr/>
          </p:nvSpPr>
          <p:spPr>
            <a:xfrm rot="18000000">
              <a:off x="8059320" y="6124680"/>
              <a:ext cx="1411200" cy="488160"/>
            </a:xfrm>
            <a:custGeom>
              <a:avLst/>
              <a:gdLst>
                <a:gd name="textAreaLeft" fmla="*/ 0 w 1411200"/>
                <a:gd name="textAreaRight" fmla="*/ 1411560 w 1411200"/>
                <a:gd name="textAreaTop" fmla="*/ 0 h 488160"/>
                <a:gd name="textAreaBottom" fmla="*/ 488520 h 488160"/>
              </a:gdLst>
              <a:ahLst/>
              <a:rect l="textAreaLeft" t="textAreaTop" r="textAreaRight" b="textAreaBottom"/>
              <a:pathLst>
                <a:path w="1411732" h="488404">
                  <a:moveTo>
                    <a:pt x="1411732" y="0"/>
                  </a:moveTo>
                  <a:lnTo>
                    <a:pt x="1411732" y="488404"/>
                  </a:lnTo>
                  <a:lnTo>
                    <a:pt x="281989" y="488404"/>
                  </a:lnTo>
                  <a:lnTo>
                    <a:pt x="0" y="0"/>
                  </a:lnTo>
                  <a:close/>
                </a:path>
              </a:pathLst>
            </a:custGeom>
            <a:solidFill>
              <a:srgbClr val="e27d34"/>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61" name="Freeform: Shape 17"/>
            <p:cNvSpPr/>
            <p:nvPr/>
          </p:nvSpPr>
          <p:spPr>
            <a:xfrm rot="18000000">
              <a:off x="9384480" y="4130280"/>
              <a:ext cx="1064160" cy="488160"/>
            </a:xfrm>
            <a:custGeom>
              <a:avLst/>
              <a:gdLst>
                <a:gd name="textAreaLeft" fmla="*/ 0 w 1064160"/>
                <a:gd name="textAreaRight" fmla="*/ 1064520 w 1064160"/>
                <a:gd name="textAreaTop" fmla="*/ 0 h 488160"/>
                <a:gd name="textAreaBottom" fmla="*/ 488520 h 488160"/>
              </a:gdLst>
              <a:ahLst/>
              <a:rect l="textAreaLeft" t="textAreaTop" r="textAreaRight" b="textAreaBottom"/>
              <a:pathLst>
                <a:path w="1064470" h="488404">
                  <a:moveTo>
                    <a:pt x="0" y="0"/>
                  </a:moveTo>
                  <a:lnTo>
                    <a:pt x="1064471" y="0"/>
                  </a:lnTo>
                  <a:lnTo>
                    <a:pt x="1064471" y="488404"/>
                  </a:lnTo>
                  <a:lnTo>
                    <a:pt x="0" y="488404"/>
                  </a:lnTo>
                  <a:close/>
                </a:path>
              </a:pathLst>
            </a:custGeom>
            <a:solidFill>
              <a:srgbClr val="e27d34"/>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62" name="Freeform: Shape 24"/>
            <p:cNvSpPr/>
            <p:nvPr/>
          </p:nvSpPr>
          <p:spPr>
            <a:xfrm rot="18000000">
              <a:off x="11138400" y="1761840"/>
              <a:ext cx="1419840" cy="488160"/>
            </a:xfrm>
            <a:custGeom>
              <a:avLst/>
              <a:gdLst>
                <a:gd name="textAreaLeft" fmla="*/ 0 w 1419840"/>
                <a:gd name="textAreaRight" fmla="*/ 1420200 w 1419840"/>
                <a:gd name="textAreaTop" fmla="*/ 0 h 488160"/>
                <a:gd name="textAreaBottom" fmla="*/ 488520 h 488160"/>
              </a:gdLst>
              <a:ahLst/>
              <a:rect l="textAreaLeft" t="textAreaTop" r="textAreaRight" b="textAreaBottom"/>
              <a:pathLst>
                <a:path w="1420129" h="488404">
                  <a:moveTo>
                    <a:pt x="1420129" y="0"/>
                  </a:moveTo>
                  <a:lnTo>
                    <a:pt x="1420129" y="226122"/>
                  </a:lnTo>
                  <a:lnTo>
                    <a:pt x="965857" y="488404"/>
                  </a:lnTo>
                  <a:lnTo>
                    <a:pt x="0" y="488404"/>
                  </a:lnTo>
                  <a:lnTo>
                    <a:pt x="0" y="0"/>
                  </a:lnTo>
                  <a:close/>
                </a:path>
              </a:pathLst>
            </a:custGeom>
            <a:solidFill>
              <a:srgbClr val="db3826"/>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63" name="Freeform: Shape 19"/>
            <p:cNvSpPr/>
            <p:nvPr/>
          </p:nvSpPr>
          <p:spPr>
            <a:xfrm rot="18000000">
              <a:off x="10339560" y="3453120"/>
              <a:ext cx="1064160" cy="488160"/>
            </a:xfrm>
            <a:custGeom>
              <a:avLst/>
              <a:gdLst>
                <a:gd name="textAreaLeft" fmla="*/ 0 w 1064160"/>
                <a:gd name="textAreaRight" fmla="*/ 1064520 w 1064160"/>
                <a:gd name="textAreaTop" fmla="*/ 0 h 488160"/>
                <a:gd name="textAreaBottom" fmla="*/ 488520 h 488160"/>
              </a:gdLst>
              <a:ahLst/>
              <a:rect l="textAreaLeft" t="textAreaTop" r="textAreaRight" b="textAreaBottom"/>
              <a:pathLst>
                <a:path w="1064470" h="488404">
                  <a:moveTo>
                    <a:pt x="0" y="0"/>
                  </a:moveTo>
                  <a:lnTo>
                    <a:pt x="1064470" y="0"/>
                  </a:lnTo>
                  <a:lnTo>
                    <a:pt x="1064470" y="488404"/>
                  </a:lnTo>
                  <a:lnTo>
                    <a:pt x="0" y="488404"/>
                  </a:lnTo>
                  <a:close/>
                </a:path>
              </a:pathLst>
            </a:custGeom>
            <a:solidFill>
              <a:srgbClr val="db3826"/>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64" name="Freeform: Shape 20"/>
            <p:cNvSpPr/>
            <p:nvPr/>
          </p:nvSpPr>
          <p:spPr>
            <a:xfrm rot="18000000">
              <a:off x="9275040" y="5297400"/>
              <a:ext cx="1064160" cy="488160"/>
            </a:xfrm>
            <a:custGeom>
              <a:avLst/>
              <a:gdLst>
                <a:gd name="textAreaLeft" fmla="*/ 0 w 1064160"/>
                <a:gd name="textAreaRight" fmla="*/ 1064520 w 1064160"/>
                <a:gd name="textAreaTop" fmla="*/ 0 h 488160"/>
                <a:gd name="textAreaBottom" fmla="*/ 488520 h 488160"/>
              </a:gdLst>
              <a:ahLst/>
              <a:rect l="textAreaLeft" t="textAreaTop" r="textAreaRight" b="textAreaBottom"/>
              <a:pathLst>
                <a:path w="1064470" h="488404">
                  <a:moveTo>
                    <a:pt x="0" y="0"/>
                  </a:moveTo>
                  <a:lnTo>
                    <a:pt x="1064471" y="0"/>
                  </a:lnTo>
                  <a:lnTo>
                    <a:pt x="1064471" y="488404"/>
                  </a:lnTo>
                  <a:lnTo>
                    <a:pt x="0" y="488404"/>
                  </a:lnTo>
                  <a:close/>
                </a:path>
              </a:pathLst>
            </a:custGeom>
            <a:solidFill>
              <a:srgbClr val="db3826"/>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65" name="Freeform: Shape 27"/>
            <p:cNvSpPr/>
            <p:nvPr/>
          </p:nvSpPr>
          <p:spPr>
            <a:xfrm rot="18000000">
              <a:off x="11028960" y="2927160"/>
              <a:ext cx="1419840" cy="488160"/>
            </a:xfrm>
            <a:custGeom>
              <a:avLst/>
              <a:gdLst>
                <a:gd name="textAreaLeft" fmla="*/ 0 w 1419840"/>
                <a:gd name="textAreaRight" fmla="*/ 1420200 w 1419840"/>
                <a:gd name="textAreaTop" fmla="*/ 0 h 488160"/>
                <a:gd name="textAreaBottom" fmla="*/ 488520 h 488160"/>
              </a:gdLst>
              <a:ahLst/>
              <a:rect l="textAreaLeft" t="textAreaTop" r="textAreaRight" b="textAreaBottom"/>
              <a:pathLst>
                <a:path w="1420129" h="488404">
                  <a:moveTo>
                    <a:pt x="1420129" y="0"/>
                  </a:moveTo>
                  <a:lnTo>
                    <a:pt x="1420129" y="352797"/>
                  </a:lnTo>
                  <a:lnTo>
                    <a:pt x="1185258" y="488404"/>
                  </a:lnTo>
                  <a:lnTo>
                    <a:pt x="0" y="488404"/>
                  </a:lnTo>
                  <a:lnTo>
                    <a:pt x="0" y="0"/>
                  </a:lnTo>
                  <a:close/>
                </a:path>
              </a:pathLst>
            </a:custGeom>
            <a:solidFill>
              <a:srgbClr val="a22f26"/>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sp>
          <p:nvSpPr>
            <p:cNvPr id="66" name="Freeform: Shape 22"/>
            <p:cNvSpPr/>
            <p:nvPr/>
          </p:nvSpPr>
          <p:spPr>
            <a:xfrm rot="18000000">
              <a:off x="9963360" y="4772520"/>
              <a:ext cx="1419840" cy="488160"/>
            </a:xfrm>
            <a:custGeom>
              <a:avLst/>
              <a:gdLst>
                <a:gd name="textAreaLeft" fmla="*/ 0 w 1419840"/>
                <a:gd name="textAreaRight" fmla="*/ 1420200 w 1419840"/>
                <a:gd name="textAreaTop" fmla="*/ 0 h 488160"/>
                <a:gd name="textAreaBottom" fmla="*/ 488520 h 488160"/>
              </a:gdLst>
              <a:ahLst/>
              <a:rect l="textAreaLeft" t="textAreaTop" r="textAreaRight" b="textAreaBottom"/>
              <a:pathLst>
                <a:path w="1420128" h="488404">
                  <a:moveTo>
                    <a:pt x="0" y="0"/>
                  </a:moveTo>
                  <a:lnTo>
                    <a:pt x="1420129" y="0"/>
                  </a:lnTo>
                  <a:lnTo>
                    <a:pt x="1420129" y="488404"/>
                  </a:lnTo>
                  <a:lnTo>
                    <a:pt x="0" y="488404"/>
                  </a:lnTo>
                  <a:close/>
                </a:path>
              </a:pathLst>
            </a:custGeom>
            <a:solidFill>
              <a:srgbClr val="a22f26"/>
            </a:solidFill>
            <a:ln w="12508">
              <a:noFill/>
            </a:ln>
          </p:spPr>
          <p:style>
            <a:lnRef idx="0"/>
            <a:fillRef idx="0"/>
            <a:effectRef idx="0"/>
            <a:fontRef idx="minor"/>
          </p:style>
          <p:txBody>
            <a:bodyPr lIns="90000" rIns="90000" tIns="45000" bIns="45000" anchor="ctr">
              <a:noAutofit/>
            </a:bodyPr>
            <a:p>
              <a:pPr defTabSz="914400">
                <a:lnSpc>
                  <a:spcPct val="100000"/>
                </a:lnSpc>
              </a:pPr>
              <a:endParaRPr b="0" lang="en-GB" sz="1800" spc="-1" strike="noStrike">
                <a:solidFill>
                  <a:schemeClr val="dk1"/>
                </a:solidFill>
                <a:latin typeface="IQOS"/>
              </a:endParaRPr>
            </a:p>
          </p:txBody>
        </p:sp>
      </p:grpSp>
      <p:sp>
        <p:nvSpPr>
          <p:cNvPr id="67" name="PlaceHolder 3"/>
          <p:cNvSpPr>
            <a:spLocks noGrp="1"/>
          </p:cNvSpPr>
          <p:nvPr>
            <p:ph type="sldNum" idx="2"/>
          </p:nvPr>
        </p:nvSpPr>
        <p:spPr>
          <a:xfrm>
            <a:off x="380880" y="6243480"/>
            <a:ext cx="269280" cy="232920"/>
          </a:xfrm>
          <a:prstGeom prst="rect">
            <a:avLst/>
          </a:prstGeom>
          <a:noFill/>
          <a:ln w="0">
            <a:noFill/>
          </a:ln>
        </p:spPr>
        <p:txBody>
          <a:bodyPr lIns="0" rIns="0" tIns="0" bIns="0" anchor="b">
            <a:noAutofit/>
          </a:bodyPr>
          <a:lstStyle>
            <a:lvl1pPr indent="0" defTabSz="914400">
              <a:lnSpc>
                <a:spcPct val="100000"/>
              </a:lnSpc>
              <a:buNone/>
              <a:defRPr b="0" lang="en-GB" sz="900" spc="248" strike="noStrike" cap="all">
                <a:solidFill>
                  <a:schemeClr val="lt1"/>
                </a:solidFill>
                <a:latin typeface="IQOS"/>
              </a:defRPr>
            </a:lvl1pPr>
          </a:lstStyle>
          <a:p>
            <a:pPr indent="0" defTabSz="914400">
              <a:lnSpc>
                <a:spcPct val="100000"/>
              </a:lnSpc>
              <a:buNone/>
            </a:pPr>
            <a:fld id="{80CEA8C7-639A-4458-A59C-B58DAA6E684F}" type="slidenum">
              <a:rPr b="0" lang="en-GB" sz="900" spc="248" strike="noStrike" cap="all">
                <a:solidFill>
                  <a:schemeClr val="lt1"/>
                </a:solidFill>
                <a:latin typeface="IQOS"/>
              </a:rPr>
              <a:t>&lt;number&gt;</a:t>
            </a:fld>
            <a:endParaRPr b="0" lang="en-US" sz="900" spc="-1" strike="noStrike">
              <a:solidFill>
                <a:srgbClr val="000000"/>
              </a:solidFill>
              <a:latin typeface="Times New Roman"/>
            </a:endParaRPr>
          </a:p>
        </p:txBody>
      </p:sp>
      <p:pic>
        <p:nvPicPr>
          <p:cNvPr id="68" name="Picture 2" descr=""/>
          <p:cNvPicPr/>
          <p:nvPr/>
        </p:nvPicPr>
        <p:blipFill>
          <a:blip r:embed="rId5"/>
          <a:stretch/>
        </p:blipFill>
        <p:spPr>
          <a:xfrm>
            <a:off x="11010240" y="5483160"/>
            <a:ext cx="825840" cy="10728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 Target="slide19.xml"/><Relationship Id="rId2" Type="http://schemas.openxmlformats.org/officeDocument/2006/relationships/slide" Target="slide17.xml"/><Relationship Id="rId3" Type="http://schemas.openxmlformats.org/officeDocument/2006/relationships/slide" Target="slide3.xml"/><Relationship Id="rId4" Type="http://schemas.openxmlformats.org/officeDocument/2006/relationships/image" Target="../media/image5.gif"/><Relationship Id="rId5"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 Target="slide16.xml"/><Relationship Id="rId2" Type="http://schemas.openxmlformats.org/officeDocument/2006/relationships/slide" Target="slide12.xml"/><Relationship Id="rId3" Type="http://schemas.openxmlformats.org/officeDocument/2006/relationships/slide" Target="slide3.xml"/><Relationship Id="rId4" Type="http://schemas.openxmlformats.org/officeDocument/2006/relationships/image" Target="../media/image7.gif"/><Relationship Id="rId5"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 Target="slide16.xml"/><Relationship Id="rId2" Type="http://schemas.openxmlformats.org/officeDocument/2006/relationships/slide" Target="slide19.xml"/><Relationship Id="rId3" Type="http://schemas.openxmlformats.org/officeDocument/2006/relationships/slide" Target="slide3.xml"/><Relationship Id="rId4" Type="http://schemas.openxmlformats.org/officeDocument/2006/relationships/image" Target="../media/image5.gif"/><Relationship Id="rId5"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 Target="slide16.xml"/><Relationship Id="rId2" Type="http://schemas.openxmlformats.org/officeDocument/2006/relationships/slide" Target="slide14.xml"/><Relationship Id="rId3" Type="http://schemas.openxmlformats.org/officeDocument/2006/relationships/slide" Target="slide3.xml"/><Relationship Id="rId4" Type="http://schemas.openxmlformats.org/officeDocument/2006/relationships/image" Target="../media/image6.gif"/><Relationship Id="rId5"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 Target="slide15.xml"/><Relationship Id="rId2" Type="http://schemas.openxmlformats.org/officeDocument/2006/relationships/slide" Target="slide3.xml"/><Relationship Id="rId3" Type="http://schemas.openxmlformats.org/officeDocument/2006/relationships/image" Target="../media/image6.gif"/><Relationship Id="rId4"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hyperlink" Target="http://www.google.com/" TargetMode="External"/><Relationship Id="rId2" Type="http://schemas.openxmlformats.org/officeDocument/2006/relationships/slide" Target="slide3.xml"/><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hyperlink" Target="http://www.google.com/" TargetMode="External"/><Relationship Id="rId2" Type="http://schemas.openxmlformats.org/officeDocument/2006/relationships/slide" Target="slide3.xml"/><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 Target="slide3.xml"/><Relationship Id="rId2" Type="http://schemas.openxmlformats.org/officeDocument/2006/relationships/slide" Target="slide19.xml"/><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hyperlink" Target="http://www.iqos.com/contactus" TargetMode="External"/><Relationship Id="rId2" Type="http://schemas.openxmlformats.org/officeDocument/2006/relationships/slide" Target="slide3.xml"/><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 Target="slide3.xml"/><Relationship Id="rId2" Type="http://schemas.openxmlformats.org/officeDocument/2006/relationships/slide" Target="slide20.xml"/><Relationship Id="rId3" Type="http://schemas.openxmlformats.org/officeDocument/2006/relationships/slide" Target="slide21.xml"/><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hyperlink" Target="http://www.google.com/" TargetMode="External"/><Relationship Id="rId2" Type="http://schemas.openxmlformats.org/officeDocument/2006/relationships/slide" Target="slide3.xml"/><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hyperlink" Target="http://www.google.com/" TargetMode="External"/><Relationship Id="rId2" Type="http://schemas.openxmlformats.org/officeDocument/2006/relationships/hyperlink" Target="http://www.google.com/" TargetMode="External"/><Relationship Id="rId3" Type="http://schemas.openxmlformats.org/officeDocument/2006/relationships/slide" Target="slide3.xml"/><Relationship Id="rId4"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 Target="slide3.xml"/><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 Target="slide3.xml"/><Relationship Id="rId2" Type="http://schemas.openxmlformats.org/officeDocument/2006/relationships/slide" Target="slide24.xml"/><Relationship Id="rId3" Type="http://schemas.openxmlformats.org/officeDocument/2006/relationships/image" Target="../media/image6.gif"/><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 Target="slide16.xml"/><Relationship Id="rId2" Type="http://schemas.openxmlformats.org/officeDocument/2006/relationships/slide" Target="slide25.xml"/><Relationship Id="rId3" Type="http://schemas.openxmlformats.org/officeDocument/2006/relationships/slide" Target="slide16.xml"/><Relationship Id="rId4" Type="http://schemas.openxmlformats.org/officeDocument/2006/relationships/slide" Target="slide3.xml"/><Relationship Id="rId5" Type="http://schemas.openxmlformats.org/officeDocument/2006/relationships/image" Target="../media/image6.gif"/><Relationship Id="rId6"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 Target="slide16.xml"/><Relationship Id="rId2" Type="http://schemas.openxmlformats.org/officeDocument/2006/relationships/slide" Target="slide26.xml"/><Relationship Id="rId3" Type="http://schemas.openxmlformats.org/officeDocument/2006/relationships/slide" Target="slide3.xml"/><Relationship Id="rId4" Type="http://schemas.openxmlformats.org/officeDocument/2006/relationships/image" Target="../media/image6.gif"/><Relationship Id="rId5"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 Target="slide16.xml"/><Relationship Id="rId2" Type="http://schemas.openxmlformats.org/officeDocument/2006/relationships/slide" Target="slide27.xml"/><Relationship Id="rId3" Type="http://schemas.openxmlformats.org/officeDocument/2006/relationships/slide" Target="slide3.xml"/><Relationship Id="rId4" Type="http://schemas.openxmlformats.org/officeDocument/2006/relationships/image" Target="../media/image6.gif"/><Relationship Id="rId5"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 Target="slide17.xml"/><Relationship Id="rId2" Type="http://schemas.openxmlformats.org/officeDocument/2006/relationships/slide" Target="slide28.xml"/><Relationship Id="rId3" Type="http://schemas.openxmlformats.org/officeDocument/2006/relationships/slide" Target="slide3.xml"/><Relationship Id="rId4" Type="http://schemas.openxmlformats.org/officeDocument/2006/relationships/image" Target="../media/image6.gif"/><Relationship Id="rId5"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 Target="slide19.xml"/><Relationship Id="rId2" Type="http://schemas.openxmlformats.org/officeDocument/2006/relationships/slide" Target="slide17.xml"/><Relationship Id="rId3" Type="http://schemas.openxmlformats.org/officeDocument/2006/relationships/slide" Target="slide3.xml"/><Relationship Id="rId4" Type="http://schemas.openxmlformats.org/officeDocument/2006/relationships/image" Target="../media/image6.gif"/><Relationship Id="rId5"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 Target="slide4.xml"/><Relationship Id="rId2" Type="http://schemas.openxmlformats.org/officeDocument/2006/relationships/slide" Target="slide23.xml"/><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 Target="slide3.xml"/><Relationship Id="rId2" Type="http://schemas.openxmlformats.org/officeDocument/2006/relationships/slide" Target="slide5.xml"/><Relationship Id="rId3" Type="http://schemas.openxmlformats.org/officeDocument/2006/relationships/slide" Target="slide11.xml"/><Relationship Id="rId4" Type="http://schemas.openxmlformats.org/officeDocument/2006/relationships/slide" Target="slide13.xml"/><Relationship Id="rId5" Type="http://schemas.openxmlformats.org/officeDocument/2006/relationships/image" Target="../media/image5.gif"/><Relationship Id="rId6" Type="http://schemas.openxmlformats.org/officeDocument/2006/relationships/image" Target="../media/image6.gif"/><Relationship Id="rId7" Type="http://schemas.openxmlformats.org/officeDocument/2006/relationships/image" Target="../media/image7.gif"/><Relationship Id="rId8"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 Target="slide6.xml"/><Relationship Id="rId2" Type="http://schemas.openxmlformats.org/officeDocument/2006/relationships/slide" Target="slide3.xml"/><Relationship Id="rId3" Type="http://schemas.openxmlformats.org/officeDocument/2006/relationships/slide" Target="slide8.xml"/><Relationship Id="rId4" Type="http://schemas.openxmlformats.org/officeDocument/2006/relationships/image" Target="../media/image5.gif"/><Relationship Id="rId5"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 Target="slide16.xml"/><Relationship Id="rId2" Type="http://schemas.openxmlformats.org/officeDocument/2006/relationships/slide" Target="slide7.xml"/><Relationship Id="rId3" Type="http://schemas.openxmlformats.org/officeDocument/2006/relationships/slide" Target="slide3.xml"/><Relationship Id="rId4" Type="http://schemas.openxmlformats.org/officeDocument/2006/relationships/image" Target="../media/image5.gif"/><Relationship Id="rId5"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 Target="slide16.xml"/><Relationship Id="rId2" Type="http://schemas.openxmlformats.org/officeDocument/2006/relationships/slide" Target="slide22.xml"/><Relationship Id="rId3" Type="http://schemas.openxmlformats.org/officeDocument/2006/relationships/slide" Target="slide3.xml"/><Relationship Id="rId4" Type="http://schemas.openxmlformats.org/officeDocument/2006/relationships/image" Target="../media/image5.gif"/><Relationship Id="rId5"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 Target="slide16.xml"/><Relationship Id="rId2" Type="http://schemas.openxmlformats.org/officeDocument/2006/relationships/slide" Target="slide9.xml"/><Relationship Id="rId3" Type="http://schemas.openxmlformats.org/officeDocument/2006/relationships/slide" Target="slide10.xml"/><Relationship Id="rId4" Type="http://schemas.openxmlformats.org/officeDocument/2006/relationships/slide" Target="slide3.xml"/><Relationship Id="rId5" Type="http://schemas.openxmlformats.org/officeDocument/2006/relationships/image" Target="../media/image7.gif"/><Relationship Id="rId6"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 Target="slide17.xml"/><Relationship Id="rId2" Type="http://schemas.openxmlformats.org/officeDocument/2006/relationships/slide" Target="slide10.xml"/><Relationship Id="rId3" Type="http://schemas.openxmlformats.org/officeDocument/2006/relationships/slide" Target="slide3.xml"/><Relationship Id="rId4" Type="http://schemas.openxmlformats.org/officeDocument/2006/relationships/image" Target="../media/image6.gif"/><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1523880" y="3429000"/>
            <a:ext cx="9143640" cy="380520"/>
          </a:xfrm>
          <a:prstGeom prst="rect">
            <a:avLst/>
          </a:prstGeom>
          <a:noFill/>
          <a:ln w="0">
            <a:noFill/>
          </a:ln>
        </p:spPr>
        <p:txBody>
          <a:bodyPr lIns="0" rIns="0" tIns="0" bIns="0" anchor="t">
            <a:noAutofit/>
          </a:bodyPr>
          <a:p>
            <a:pPr indent="0" algn="ctr" defTabSz="914400">
              <a:lnSpc>
                <a:spcPct val="90000"/>
              </a:lnSpc>
              <a:buNone/>
            </a:pPr>
            <a:r>
              <a:rPr b="1" lang="en-GB" sz="3200" spc="-1" strike="noStrike">
                <a:solidFill>
                  <a:schemeClr val="lt1"/>
                </a:solidFill>
                <a:latin typeface="IQOS"/>
              </a:rPr>
              <a:t>Customer Service &amp; Support</a:t>
            </a:r>
            <a:br>
              <a:rPr sz="3200"/>
            </a:br>
            <a:br>
              <a:rPr sz="3200"/>
            </a:br>
            <a:r>
              <a:rPr b="0" lang="en-US" sz="2400" spc="-1" strike="noStrike">
                <a:solidFill>
                  <a:schemeClr val="lt1"/>
                </a:solidFill>
                <a:latin typeface="IQOS"/>
              </a:rPr>
              <a:t>PRODUCTX-VersionY Diagnostic flows </a:t>
            </a:r>
            <a:br>
              <a:rPr sz="2400"/>
            </a:br>
            <a:r>
              <a:rPr b="0" lang="en-US" sz="2400" spc="-1" strike="noStrike">
                <a:solidFill>
                  <a:schemeClr val="lt1"/>
                </a:solidFill>
                <a:latin typeface="IQOS"/>
              </a:rPr>
              <a:t>(Mockup with consumer &amp; agent facing content) – VersionY</a:t>
            </a:r>
            <a:br>
              <a:rPr sz="2400"/>
            </a:br>
            <a:endParaRPr b="0" lang="en-US" sz="2400" spc="-1" strike="noStrike">
              <a:solidFill>
                <a:schemeClr val="dk1"/>
              </a:solidFill>
              <a:latin typeface="IQOS"/>
            </a:endParaRPr>
          </a:p>
        </p:txBody>
      </p:sp>
      <p:sp>
        <p:nvSpPr>
          <p:cNvPr id="106" name="PlaceHolder 2"/>
          <p:cNvSpPr>
            <a:spLocks noGrp="1"/>
          </p:cNvSpPr>
          <p:nvPr>
            <p:ph/>
          </p:nvPr>
        </p:nvSpPr>
        <p:spPr>
          <a:xfrm>
            <a:off x="4572000" y="5826240"/>
            <a:ext cx="3047760" cy="380520"/>
          </a:xfrm>
          <a:prstGeom prst="rect">
            <a:avLst/>
          </a:prstGeom>
          <a:noFill/>
          <a:ln w="0">
            <a:noFill/>
          </a:ln>
        </p:spPr>
        <p:txBody>
          <a:bodyPr lIns="0" rIns="0" tIns="0" bIns="0" anchor="t">
            <a:noAutofit/>
          </a:bodyPr>
          <a:p>
            <a:pPr indent="0" algn="ctr" defTabSz="914400">
              <a:lnSpc>
                <a:spcPct val="100000"/>
              </a:lnSpc>
              <a:spcBef>
                <a:spcPts val="1800"/>
              </a:spcBef>
              <a:spcAft>
                <a:spcPts val="601"/>
              </a:spcAft>
              <a:buNone/>
              <a:tabLst>
                <a:tab algn="l" pos="0"/>
              </a:tabLst>
            </a:pPr>
            <a:r>
              <a:rPr b="0" lang="en-GB" sz="1600" spc="-1" strike="noStrike">
                <a:solidFill>
                  <a:schemeClr val="lt1"/>
                </a:solidFill>
                <a:latin typeface="IQOS"/>
              </a:rPr>
              <a:t>December 2022</a:t>
            </a:r>
            <a:endParaRPr b="1" lang="en-US" sz="1600" spc="-1" strike="noStrike">
              <a:solidFill>
                <a:schemeClr val="accent1"/>
              </a:solidFill>
              <a:latin typeface="IQOS"/>
            </a:endParaRPr>
          </a:p>
        </p:txBody>
      </p:sp>
      <p:sp>
        <p:nvSpPr>
          <p:cNvPr id="107" name="PlaceHolder 3"/>
          <p:cNvSpPr>
            <a:spLocks noGrp="1"/>
          </p:cNvSpPr>
          <p:nvPr>
            <p:ph type="subTitle"/>
          </p:nvPr>
        </p:nvSpPr>
        <p:spPr>
          <a:xfrm>
            <a:off x="0" y="805680"/>
            <a:ext cx="9143640" cy="1655280"/>
          </a:xfrm>
          <a:prstGeom prst="rect">
            <a:avLst/>
          </a:prstGeom>
          <a:noFill/>
          <a:ln w="0">
            <a:noFill/>
          </a:ln>
        </p:spPr>
        <p:txBody>
          <a:bodyPr lIns="0" rIns="0" tIns="0" bIns="0" anchor="t">
            <a:noAutofit/>
          </a:bodyPr>
          <a:p>
            <a:pPr indent="0" algn="ctr" defTabSz="914400">
              <a:lnSpc>
                <a:spcPct val="100000"/>
              </a:lnSpc>
              <a:spcBef>
                <a:spcPts val="1800"/>
              </a:spcBef>
              <a:spcAft>
                <a:spcPts val="601"/>
              </a:spcAft>
              <a:buNone/>
              <a:tabLst>
                <a:tab algn="l" pos="0"/>
              </a:tabLst>
            </a:pPr>
            <a:r>
              <a:rPr b="0" lang="en-GB" sz="1600" spc="-1" strike="noStrike">
                <a:solidFill>
                  <a:schemeClr val="lt1"/>
                </a:solidFill>
                <a:latin typeface="IQOS"/>
              </a:rPr>
              <a:t>Sub-heading</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40"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41"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1" lang="en-US" sz="1600" spc="-1" strike="noStrike">
                <a:solidFill>
                  <a:schemeClr val="dk2"/>
                </a:solidFill>
                <a:latin typeface="IQOS"/>
                <a:ea typeface="IQOS"/>
              </a:rPr>
              <a:t>Pocket Box ON, Rod status OFF</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600" spc="-1" strike="noStrike">
                <a:solidFill>
                  <a:schemeClr val="dk2"/>
                </a:solidFill>
                <a:latin typeface="IQOS"/>
                <a:ea typeface="IQOS"/>
              </a:rPr>
              <a:t>Your Rod might be physically damaged</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p:txBody>
      </p:sp>
      <p:sp>
        <p:nvSpPr>
          <p:cNvPr id="242" name="Rectangle 37"/>
          <p:cNvSpPr/>
          <p:nvPr/>
        </p:nvSpPr>
        <p:spPr>
          <a:xfrm>
            <a:off x="595800" y="161640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000" spc="-1" strike="noStrike">
              <a:solidFill>
                <a:srgbClr val="000000"/>
              </a:solidFill>
              <a:latin typeface="Arial"/>
            </a:endParaRPr>
          </a:p>
          <a:p>
            <a:pPr defTabSz="914400">
              <a:lnSpc>
                <a:spcPct val="100000"/>
              </a:lnSpc>
            </a:pPr>
            <a:r>
              <a:rPr b="0" lang="en-US" sz="1000" spc="-1" strike="noStrike">
                <a:solidFill>
                  <a:srgbClr val="332f3b"/>
                </a:solidFill>
                <a:latin typeface="IQOS"/>
              </a:rPr>
              <a:t>​</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p:txBody>
      </p:sp>
      <p:sp>
        <p:nvSpPr>
          <p:cNvPr id="243"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400" spc="-1" strike="noStrike">
                <a:solidFill>
                  <a:schemeClr val="dk2"/>
                </a:solidFill>
                <a:latin typeface="IQOS"/>
              </a:rPr>
              <a:t>W</a:t>
            </a:r>
            <a:r>
              <a:rPr b="0" lang="en-US" sz="1400" spc="-1" strike="noStrike">
                <a:solidFill>
                  <a:schemeClr val="dk2"/>
                </a:solidFill>
                <a:latin typeface="IQOS"/>
              </a:rPr>
              <a:t>as the device used according to the packaging instructions?</a:t>
            </a:r>
            <a:endParaRPr b="0" lang="en-US" sz="1400" spc="-1" strike="noStrike">
              <a:solidFill>
                <a:srgbClr val="000000"/>
              </a:solidFill>
              <a:latin typeface="Arial"/>
            </a:endParaRPr>
          </a:p>
        </p:txBody>
      </p:sp>
      <p:sp>
        <p:nvSpPr>
          <p:cNvPr id="244" name="Rectangle 45"/>
          <p:cNvSpPr/>
          <p:nvPr/>
        </p:nvSpPr>
        <p:spPr>
          <a:xfrm>
            <a:off x="5015880" y="5591880"/>
            <a:ext cx="1976040" cy="603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200" spc="-1" strike="noStrike">
              <a:solidFill>
                <a:schemeClr val="lt1"/>
              </a:solidFill>
              <a:latin typeface="IQOS"/>
            </a:endParaRPr>
          </a:p>
        </p:txBody>
      </p:sp>
      <p:sp>
        <p:nvSpPr>
          <p:cNvPr id="245" name="Rectangle 46"/>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200" spc="-1" strike="noStrike">
                <a:solidFill>
                  <a:schemeClr val="lt1"/>
                </a:solidFill>
                <a:latin typeface="IQOS"/>
              </a:rPr>
              <a:t>YES</a:t>
            </a:r>
            <a:endParaRPr b="0" lang="en-US" sz="1200" spc="-1" strike="noStrike">
              <a:solidFill>
                <a:srgbClr val="000000"/>
              </a:solidFill>
              <a:latin typeface="Arial"/>
            </a:endParaRPr>
          </a:p>
        </p:txBody>
      </p:sp>
      <p:sp>
        <p:nvSpPr>
          <p:cNvPr id="246" name="Rectangle 47"/>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247" name="Rectangle 54">
            <a:hlinkClick r:id="rId1" action="ppaction://hlinksldjump"/>
          </p:cNvPr>
          <p:cNvSpPr/>
          <p:nvPr/>
        </p:nvSpPr>
        <p:spPr>
          <a:xfrm>
            <a:off x="590760" y="628056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eligibility]</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B103]</a:t>
            </a:r>
            <a:endParaRPr b="0" lang="en-US" sz="800" spc="-1" strike="noStrike">
              <a:solidFill>
                <a:srgbClr val="000000"/>
              </a:solidFill>
              <a:latin typeface="Arial"/>
            </a:endParaRPr>
          </a:p>
          <a:p>
            <a:pPr algn="ctr" defTabSz="914400">
              <a:lnSpc>
                <a:spcPct val="100000"/>
              </a:lnSpc>
            </a:pPr>
            <a:endParaRPr b="0" lang="en-US" sz="800" spc="-1" strike="noStrike">
              <a:solidFill>
                <a:srgbClr val="000000"/>
              </a:solidFill>
              <a:latin typeface="Arial"/>
            </a:endParaRPr>
          </a:p>
        </p:txBody>
      </p:sp>
      <p:sp>
        <p:nvSpPr>
          <p:cNvPr id="248" name="Rectangle 26">
            <a:hlinkClick r:id="rId2" action="ppaction://hlinksldjump"/>
          </p:cNvPr>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i="1" lang="en-US" sz="800" spc="-1" strike="noStrike">
                <a:solidFill>
                  <a:schemeClr val="dk2"/>
                </a:solidFill>
                <a:latin typeface="IQOS"/>
                <a:ea typeface="IQOS"/>
              </a:rPr>
              <a:t>[Go to Accidental Damage]</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C101]</a:t>
            </a:r>
            <a:endParaRPr b="0" lang="en-US" sz="800" spc="-1" strike="noStrike">
              <a:solidFill>
                <a:srgbClr val="000000"/>
              </a:solidFill>
              <a:latin typeface="Arial"/>
            </a:endParaRPr>
          </a:p>
          <a:p>
            <a:pPr algn="ctr" defTabSz="914400">
              <a:lnSpc>
                <a:spcPct val="100000"/>
              </a:lnSpc>
            </a:pPr>
            <a:endParaRPr b="0" lang="en-US" sz="800" spc="-1" strike="noStrike">
              <a:solidFill>
                <a:srgbClr val="000000"/>
              </a:solidFill>
              <a:latin typeface="Arial"/>
            </a:endParaRPr>
          </a:p>
        </p:txBody>
      </p:sp>
      <p:sp>
        <p:nvSpPr>
          <p:cNvPr id="249" name="Rectangle 27"/>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250" name="Rectangle 28"/>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100" spc="-1" strike="noStrike">
              <a:solidFill>
                <a:schemeClr val="dk1"/>
              </a:solidFill>
              <a:latin typeface="IQOS"/>
            </a:endParaRPr>
          </a:p>
        </p:txBody>
      </p:sp>
      <p:sp>
        <p:nvSpPr>
          <p:cNvPr id="251" name="Rectangle 29"/>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52" name="Rectangle 30"/>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53" name="Rectangle 31"/>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000" spc="-1" strike="noStrike">
                <a:solidFill>
                  <a:schemeClr val="dk2"/>
                </a:solidFill>
                <a:latin typeface="IQOS Light"/>
              </a:rPr>
              <a:t>A physically damaged Rod</a:t>
            </a:r>
            <a:endParaRPr b="0" lang="en-US" sz="1000" spc="-1" strike="noStrike">
              <a:solidFill>
                <a:srgbClr val="000000"/>
              </a:solidFill>
              <a:latin typeface="Arial"/>
            </a:endParaRPr>
          </a:p>
        </p:txBody>
      </p:sp>
      <p:sp>
        <p:nvSpPr>
          <p:cNvPr id="254" name="Rectangle 32"/>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55" name="Rectangle 33"/>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56" name="Rectangle 43"/>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57" name="Rectangle 44"/>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58" name="Rectangle: Rounded Corners 57">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259" name="Picture 1" descr="A blue and white jet&#10;&#10;Description automatically generated"/>
          <p:cNvPicPr/>
          <p:nvPr/>
        </p:nvPicPr>
        <p:blipFill>
          <a:blip r:embed="rId4"/>
          <a:stretch/>
        </p:blipFill>
        <p:spPr>
          <a:xfrm>
            <a:off x="7017120" y="1186560"/>
            <a:ext cx="2493360" cy="13816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61"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62"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600" spc="-1" strike="noStrike">
                <a:solidFill>
                  <a:schemeClr val="dk2"/>
                </a:solidFill>
                <a:latin typeface="IQOS"/>
              </a:rPr>
              <a:t>Blinking red light</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Your Rod’s software might need a reset</a:t>
            </a:r>
            <a:endParaRPr b="0" lang="en-US" sz="1400" spc="-1" strike="noStrike">
              <a:solidFill>
                <a:srgbClr val="000000"/>
              </a:solidFill>
              <a:latin typeface="Arial"/>
            </a:endParaRPr>
          </a:p>
        </p:txBody>
      </p:sp>
      <p:sp>
        <p:nvSpPr>
          <p:cNvPr id="263" name="Rectangle 37"/>
          <p:cNvSpPr/>
          <p:nvPr/>
        </p:nvSpPr>
        <p:spPr>
          <a:xfrm>
            <a:off x="595800" y="159516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t">
            <a:noAutofit/>
          </a:bodyPr>
          <a:p>
            <a:pPr defTabSz="914400">
              <a:lnSpc>
                <a:spcPct val="100000"/>
              </a:lnSpc>
            </a:pPr>
            <a:r>
              <a:rPr b="0" lang="en-US" sz="1000" spc="-1" strike="noStrike">
                <a:solidFill>
                  <a:schemeClr val="dk2"/>
                </a:solidFill>
                <a:latin typeface="IQOS"/>
                <a:ea typeface="IQOS"/>
              </a:rPr>
              <a:t>Let's Perform a RESET:</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tabLst>
                <a:tab algn="l" pos="0"/>
              </a:tabLst>
            </a:pPr>
            <a:r>
              <a:rPr b="0" lang="de-IT" sz="1000" spc="-1" strike="noStrike">
                <a:solidFill>
                  <a:srgbClr val="44546a"/>
                </a:solidFill>
                <a:latin typeface="IQOS"/>
                <a:ea typeface="IQOS"/>
              </a:rPr>
              <a:t>1.   </a:t>
            </a:r>
            <a:r>
              <a:rPr b="0" lang="en-US" sz="1000" spc="-1" strike="noStrike">
                <a:solidFill>
                  <a:srgbClr val="44546a"/>
                </a:solidFill>
                <a:latin typeface="IQOS"/>
                <a:ea typeface="IQOS"/>
              </a:rPr>
              <a:t>Place</a:t>
            </a:r>
            <a:r>
              <a:rPr b="0" lang="de-IT" sz="1000" spc="-1" strike="noStrike">
                <a:solidFill>
                  <a:srgbClr val="44546a"/>
                </a:solidFill>
                <a:latin typeface="IQOS"/>
                <a:ea typeface="IQOS"/>
              </a:rPr>
              <a:t> the </a:t>
            </a:r>
            <a:r>
              <a:rPr b="0" lang="en-US" sz="1000" spc="-1" strike="noStrike">
                <a:solidFill>
                  <a:srgbClr val="44546a"/>
                </a:solidFill>
                <a:latin typeface="IQOS"/>
                <a:ea typeface="IQOS"/>
              </a:rPr>
              <a:t>Rod</a:t>
            </a:r>
            <a:r>
              <a:rPr b="0" lang="de-IT" sz="1000" spc="-1" strike="noStrike">
                <a:solidFill>
                  <a:srgbClr val="44546a"/>
                </a:solidFill>
                <a:latin typeface="IQOS"/>
                <a:ea typeface="IQOS"/>
              </a:rPr>
              <a:t> in the Pocket </a:t>
            </a:r>
            <a:r>
              <a:rPr b="0" lang="en-US" sz="1000" spc="-1" strike="noStrike">
                <a:solidFill>
                  <a:srgbClr val="44546a"/>
                </a:solidFill>
                <a:latin typeface="IQOS"/>
                <a:ea typeface="IQOS"/>
              </a:rPr>
              <a:t>Box</a:t>
            </a:r>
            <a:r>
              <a:rPr b="0" lang="de-IT" sz="1000" spc="-1" strike="noStrike">
                <a:solidFill>
                  <a:srgbClr val="44546a"/>
                </a:solidFill>
                <a:latin typeface="IQOS"/>
                <a:ea typeface="IQOS"/>
              </a:rPr>
              <a:t>. </a:t>
            </a:r>
            <a:r>
              <a:rPr b="0" lang="en-US" sz="1000" spc="-1" strike="noStrike">
                <a:solidFill>
                  <a:srgbClr val="44546a"/>
                </a:solidFill>
                <a:latin typeface="IQOS"/>
                <a:ea typeface="IQOS"/>
              </a:rPr>
              <a:t>Ensure to place it correctly.</a:t>
            </a:r>
            <a:endParaRPr b="0" lang="en-US" sz="1000" spc="-1" strike="noStrike">
              <a:solidFill>
                <a:srgbClr val="000000"/>
              </a:solidFill>
              <a:latin typeface="Arial"/>
            </a:endParaRPr>
          </a:p>
          <a:p>
            <a:pPr defTabSz="914400">
              <a:lnSpc>
                <a:spcPct val="100000"/>
              </a:lnSpc>
              <a:tabLst>
                <a:tab algn="l" pos="0"/>
              </a:tabLst>
            </a:pPr>
            <a:r>
              <a:rPr b="0" lang="de-IT" sz="1000" spc="-1" strike="noStrike">
                <a:solidFill>
                  <a:schemeClr val="dk2"/>
                </a:solidFill>
                <a:latin typeface="IQOS"/>
                <a:ea typeface="IQOS"/>
              </a:rPr>
              <a:t>2.   </a:t>
            </a:r>
            <a:r>
              <a:rPr b="0" lang="en-US" sz="1000" spc="-1" strike="noStrike">
                <a:solidFill>
                  <a:schemeClr val="dk2"/>
                </a:solidFill>
                <a:latin typeface="IQOS"/>
                <a:ea typeface="IQOS"/>
              </a:rPr>
              <a:t>Press and hold </a:t>
            </a:r>
            <a:r>
              <a:rPr b="0" lang="de-IT" sz="1000" spc="-1" strike="noStrike">
                <a:solidFill>
                  <a:schemeClr val="dk2"/>
                </a:solidFill>
                <a:latin typeface="IQOS"/>
                <a:ea typeface="IQOS"/>
              </a:rPr>
              <a:t>down </a:t>
            </a:r>
            <a:r>
              <a:rPr b="0" lang="en-US" sz="1000" spc="-1" strike="noStrike">
                <a:solidFill>
                  <a:schemeClr val="dk2"/>
                </a:solidFill>
                <a:latin typeface="IQOS"/>
                <a:ea typeface="IQOS"/>
              </a:rPr>
              <a:t>the ON/OFF button </a:t>
            </a:r>
            <a:r>
              <a:rPr b="0" lang="de-IT" sz="1000" spc="-1" strike="noStrike">
                <a:solidFill>
                  <a:schemeClr val="dk2"/>
                </a:solidFill>
                <a:latin typeface="IQOS"/>
                <a:ea typeface="IQOS"/>
              </a:rPr>
              <a:t>on the Pocket </a:t>
            </a:r>
            <a:r>
              <a:rPr b="0" lang="en-US" sz="1000" spc="-1" strike="noStrike">
                <a:solidFill>
                  <a:schemeClr val="dk2"/>
                </a:solidFill>
                <a:latin typeface="IQOS"/>
                <a:ea typeface="IQOS"/>
              </a:rPr>
              <a:t>Box</a:t>
            </a:r>
            <a:r>
              <a:rPr b="0" lang="de-IT" sz="1000" spc="-1" strike="noStrike">
                <a:solidFill>
                  <a:schemeClr val="dk2"/>
                </a:solidFill>
                <a:latin typeface="IQOS"/>
                <a:ea typeface="IQOS"/>
              </a:rPr>
              <a:t> </a:t>
            </a:r>
            <a:r>
              <a:rPr b="0" lang="en-US" sz="1000" spc="-1" strike="noStrike">
                <a:solidFill>
                  <a:schemeClr val="dk2"/>
                </a:solidFill>
                <a:latin typeface="IQOS"/>
                <a:ea typeface="IQOS"/>
              </a:rPr>
              <a:t>for 10 seconds until</a:t>
            </a:r>
            <a:r>
              <a:rPr b="0" lang="de-IT" sz="1000" spc="-1" strike="noStrike">
                <a:solidFill>
                  <a:schemeClr val="dk2"/>
                </a:solidFill>
                <a:latin typeface="IQOS"/>
                <a:ea typeface="IQOS"/>
              </a:rPr>
              <a:t>     </a:t>
            </a:r>
            <a:r>
              <a:rPr b="0" lang="en-US" sz="1000" spc="-1" strike="noStrike">
                <a:solidFill>
                  <a:schemeClr val="dk2"/>
                </a:solidFill>
                <a:latin typeface="IQOS"/>
                <a:ea typeface="IQOS"/>
              </a:rPr>
              <a:t>status lights fade out</a:t>
            </a:r>
            <a:endParaRPr b="0" lang="en-US" sz="1000" spc="-1" strike="noStrike">
              <a:solidFill>
                <a:srgbClr val="000000"/>
              </a:solidFill>
              <a:latin typeface="Arial"/>
            </a:endParaRPr>
          </a:p>
          <a:p>
            <a:pPr marL="171360" indent="-171360" defTabSz="914400">
              <a:lnSpc>
                <a:spcPct val="114000"/>
              </a:lnSpc>
              <a:spcAft>
                <a:spcPts val="99"/>
              </a:spcAft>
              <a:buClr>
                <a:srgbClr val="44546a"/>
              </a:buClr>
              <a:buFont typeface="Wingdings,Sans-Serif"/>
              <a:buChar char="Ø"/>
              <a:tabLst>
                <a:tab algn="l" pos="0"/>
              </a:tabLst>
            </a:pPr>
            <a:r>
              <a:rPr b="0" lang="en-US" sz="1000" spc="-1" strike="noStrike">
                <a:solidFill>
                  <a:schemeClr val="dk2"/>
                </a:solidFill>
                <a:latin typeface="IQOS"/>
                <a:ea typeface="IQOS"/>
              </a:rPr>
              <a:t>Please note: If your XXXXXXX is turned OFF at the time of RESET; when pressing the button, after the first 4 seconds, the device will turn ON: lights will fade in and the device will vibrate. In order to perform the RESET correctly, it is important to keep the button continuously pressed for 10 seconds.</a:t>
            </a:r>
            <a:endParaRPr b="0" lang="en-US" sz="1000" spc="-1" strike="noStrike">
              <a:solidFill>
                <a:srgbClr val="000000"/>
              </a:solidFill>
              <a:latin typeface="Arial"/>
            </a:endParaRPr>
          </a:p>
          <a:p>
            <a:pPr marL="228600" indent="-228600" defTabSz="914400">
              <a:lnSpc>
                <a:spcPct val="114000"/>
              </a:lnSpc>
              <a:spcAft>
                <a:spcPts val="99"/>
              </a:spcAft>
              <a:buClr>
                <a:srgbClr val="44546a"/>
              </a:buClr>
              <a:buFont typeface="Wingdings,Sans-Serif"/>
              <a:buAutoNum type="arabicPeriod" startAt="3"/>
              <a:tabLst>
                <a:tab algn="l" pos="0"/>
              </a:tabLst>
            </a:pPr>
            <a:r>
              <a:rPr b="0" lang="en-US" sz="1000" spc="-1" strike="noStrike">
                <a:solidFill>
                  <a:schemeClr val="dk2"/>
                </a:solidFill>
                <a:latin typeface="IQOS"/>
                <a:ea typeface="IQOS"/>
              </a:rPr>
              <a:t>RESET is confirmed when status lights fade in again and the device vibrates</a:t>
            </a:r>
            <a:endParaRPr b="0" lang="en-US" sz="1000" spc="-1" strike="noStrike">
              <a:solidFill>
                <a:srgbClr val="000000"/>
              </a:solidFill>
              <a:latin typeface="Arial"/>
            </a:endParaRPr>
          </a:p>
          <a:p>
            <a:pPr defTabSz="914400">
              <a:lnSpc>
                <a:spcPct val="115000"/>
              </a:lnSpc>
              <a:spcAft>
                <a:spcPts val="99"/>
              </a:spcAft>
              <a:tabLst>
                <a:tab algn="l" pos="0"/>
              </a:tabLst>
            </a:pPr>
            <a:endParaRPr b="0" lang="en-US" sz="1000" spc="-1" strike="noStrike">
              <a:solidFill>
                <a:srgbClr val="000000"/>
              </a:solidFill>
              <a:latin typeface="Arial"/>
            </a:endParaRPr>
          </a:p>
          <a:p>
            <a:pPr marL="171360" indent="-171360" defTabSz="914400">
              <a:lnSpc>
                <a:spcPct val="115000"/>
              </a:lnSpc>
              <a:spcAft>
                <a:spcPts val="99"/>
              </a:spcAft>
              <a:buClr>
                <a:srgbClr val="44546a"/>
              </a:buClr>
              <a:buFont typeface="Wingdings" charset="2"/>
              <a:buChar char=""/>
              <a:tabLst>
                <a:tab algn="l" pos="0"/>
              </a:tabLst>
            </a:pPr>
            <a:r>
              <a:rPr b="0" lang="en-US" sz="1000" spc="-1" strike="noStrike">
                <a:solidFill>
                  <a:schemeClr val="dk2"/>
                </a:solidFill>
                <a:latin typeface="IQOS"/>
                <a:ea typeface="IQOS"/>
              </a:rPr>
              <a:t>E</a:t>
            </a:r>
            <a:r>
              <a:rPr b="0" lang="fr-CH" sz="1000" spc="-1" strike="noStrike">
                <a:solidFill>
                  <a:schemeClr val="dk2"/>
                </a:solidFill>
                <a:latin typeface="IQOS"/>
                <a:ea typeface="IQOS"/>
              </a:rPr>
              <a:t>nsure a magnet has not been placed near the end of the Rod where the stick is inserted. </a:t>
            </a:r>
            <a:r>
              <a:rPr b="0" lang="en-US" sz="1000" spc="-1" strike="noStrike">
                <a:solidFill>
                  <a:schemeClr val="dk2"/>
                </a:solidFill>
                <a:latin typeface="IQOS"/>
                <a:ea typeface="IQOS"/>
              </a:rPr>
              <a:t>The Rod shouldn’t be placed against the PC during an experience as the PC contains a magnet. Proximity to a magnet can affect the device calibration and activate a red light error</a:t>
            </a:r>
            <a:endParaRPr b="0" lang="en-US" sz="1000" spc="-1" strike="noStrike">
              <a:solidFill>
                <a:srgbClr val="000000"/>
              </a:solidFill>
              <a:latin typeface="Arial"/>
            </a:endParaRPr>
          </a:p>
          <a:p>
            <a:pPr defTabSz="914400">
              <a:lnSpc>
                <a:spcPct val="115000"/>
              </a:lnSpc>
              <a:spcAft>
                <a:spcPts val="99"/>
              </a:spcAft>
              <a:tabLst>
                <a:tab algn="l" pos="0"/>
              </a:tabLst>
            </a:pPr>
            <a:endParaRPr b="0" lang="en-US" sz="1000" spc="-1" strike="noStrike">
              <a:solidFill>
                <a:srgbClr val="000000"/>
              </a:solidFill>
              <a:latin typeface="Arial"/>
            </a:endParaRPr>
          </a:p>
          <a:p>
            <a:pPr defTabSz="914400">
              <a:lnSpc>
                <a:spcPct val="100000"/>
              </a:lnSpc>
              <a:tabLst>
                <a:tab algn="l" pos="0"/>
              </a:tabLst>
            </a:pPr>
            <a:endParaRPr b="0" lang="en-US" sz="1000" spc="-1" strike="noStrike">
              <a:solidFill>
                <a:srgbClr val="000000"/>
              </a:solidFill>
              <a:latin typeface="Arial"/>
            </a:endParaRPr>
          </a:p>
        </p:txBody>
      </p:sp>
      <p:sp>
        <p:nvSpPr>
          <p:cNvPr id="264"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400" spc="-1" strike="noStrike">
                <a:solidFill>
                  <a:schemeClr val="dk2"/>
                </a:solidFill>
                <a:latin typeface="IQOS"/>
              </a:rPr>
              <a:t>After reset, is your device working?</a:t>
            </a:r>
            <a:endParaRPr b="0" lang="en-US" sz="1400" spc="-1" strike="noStrike">
              <a:solidFill>
                <a:srgbClr val="000000"/>
              </a:solidFill>
              <a:latin typeface="Arial"/>
            </a:endParaRPr>
          </a:p>
        </p:txBody>
      </p:sp>
      <p:sp>
        <p:nvSpPr>
          <p:cNvPr id="265" name="Rectangle 39"/>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p:txBody>
      </p:sp>
      <p:sp>
        <p:nvSpPr>
          <p:cNvPr id="266" name="Rectangle 46">
            <a:hlinkClick r:id="rId1" action="ppaction://hlinksldjump"/>
          </p:cNvPr>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YES</a:t>
            </a:r>
            <a:endParaRPr b="0" lang="en-US" sz="1200" spc="-1" strike="noStrike">
              <a:solidFill>
                <a:srgbClr val="000000"/>
              </a:solidFill>
              <a:latin typeface="Arial"/>
            </a:endParaRPr>
          </a:p>
        </p:txBody>
      </p:sp>
      <p:sp>
        <p:nvSpPr>
          <p:cNvPr id="267" name="Rectangle 47">
            <a:hlinkClick r:id="rId2" action="ppaction://hlinksldjump"/>
          </p:cNvPr>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268" name="Rectangle 53"/>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000" spc="-1" strike="noStrike">
                <a:solidFill>
                  <a:schemeClr val="dk2"/>
                </a:solidFill>
                <a:latin typeface="IQOS Light"/>
              </a:rPr>
              <a:t>H</a:t>
            </a:r>
            <a:r>
              <a:rPr b="0" lang="en-US" sz="1000" spc="-1" strike="noStrike">
                <a:solidFill>
                  <a:schemeClr val="dk2"/>
                </a:solidFill>
                <a:latin typeface="IQOS Light"/>
              </a:rPr>
              <a:t>ow to Reset</a:t>
            </a:r>
            <a:endParaRPr b="0" lang="en-US" sz="1000" spc="-1" strike="noStrike">
              <a:solidFill>
                <a:srgbClr val="000000"/>
              </a:solidFill>
              <a:latin typeface="Arial"/>
            </a:endParaRPr>
          </a:p>
        </p:txBody>
      </p:sp>
      <p:sp>
        <p:nvSpPr>
          <p:cNvPr id="269" name="Rectangle 54"/>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[Go to Issue Resolved]</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A101]</a:t>
            </a:r>
            <a:endParaRPr b="0" lang="en-US" sz="800" spc="-1" strike="noStrike">
              <a:solidFill>
                <a:srgbClr val="000000"/>
              </a:solidFill>
              <a:latin typeface="Arial"/>
            </a:endParaRPr>
          </a:p>
          <a:p>
            <a:pPr algn="ctr" defTabSz="914400">
              <a:lnSpc>
                <a:spcPct val="100000"/>
              </a:lnSpc>
            </a:pPr>
            <a:endParaRPr b="0" lang="en-US" sz="800" spc="-1" strike="noStrike">
              <a:solidFill>
                <a:srgbClr val="000000"/>
              </a:solidFill>
              <a:latin typeface="Arial"/>
            </a:endParaRPr>
          </a:p>
        </p:txBody>
      </p:sp>
      <p:sp>
        <p:nvSpPr>
          <p:cNvPr id="270" name="Rectangle 26"/>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Next Page]</a:t>
            </a:r>
            <a:endParaRPr b="0" lang="en-US" sz="800" spc="-1" strike="noStrike">
              <a:solidFill>
                <a:srgbClr val="000000"/>
              </a:solidFill>
              <a:latin typeface="Arial"/>
            </a:endParaRPr>
          </a:p>
        </p:txBody>
      </p:sp>
      <p:sp>
        <p:nvSpPr>
          <p:cNvPr id="271" name="Rectangle 33"/>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72" name="Rectangle 34"/>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73" name="Rectangle 35"/>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74" name="Rectangle 36"/>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75" name="Rectangle 40"/>
          <p:cNvSpPr/>
          <p:nvPr/>
        </p:nvSpPr>
        <p:spPr>
          <a:xfrm>
            <a:off x="5015880" y="5591880"/>
            <a:ext cx="197604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76" name="Rectangle 42"/>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277" name="Rectangle 43"/>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78" name="Rectangle 44"/>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79" name="Rectangle: Rounded Corners 23">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280" name="Picture 1" descr="A military ship with a fireball&#10;&#10;Description automatically generated with medium confidence"/>
          <p:cNvPicPr/>
          <p:nvPr/>
        </p:nvPicPr>
        <p:blipFill>
          <a:blip r:embed="rId4"/>
          <a:stretch/>
        </p:blipFill>
        <p:spPr>
          <a:xfrm>
            <a:off x="6839640" y="1110600"/>
            <a:ext cx="2688120" cy="10951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82"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83"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600" spc="-1" strike="noStrike">
                <a:solidFill>
                  <a:schemeClr val="dk2"/>
                </a:solidFill>
                <a:latin typeface="IQOS"/>
              </a:rPr>
              <a:t>Blinking red light</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de-IT" sz="1400" spc="-1" strike="noStrike">
                <a:solidFill>
                  <a:schemeClr val="dk2"/>
                </a:solidFill>
                <a:latin typeface="IQOS"/>
              </a:rPr>
              <a:t>The </a:t>
            </a:r>
            <a:r>
              <a:rPr b="0" lang="en-US" sz="1400" spc="-1" strike="noStrike">
                <a:solidFill>
                  <a:schemeClr val="dk2"/>
                </a:solidFill>
                <a:latin typeface="IQOS"/>
              </a:rPr>
              <a:t>brains</a:t>
            </a:r>
            <a:r>
              <a:rPr b="0" lang="de-IT" sz="1400" spc="-1" strike="noStrike">
                <a:solidFill>
                  <a:schemeClr val="dk2"/>
                </a:solidFill>
                <a:latin typeface="IQOS"/>
              </a:rPr>
              <a:t> update may have failed</a:t>
            </a:r>
            <a:endParaRPr b="0" lang="en-US" sz="1400" spc="-1" strike="noStrike">
              <a:solidFill>
                <a:srgbClr val="000000"/>
              </a:solidFill>
              <a:latin typeface="Arial"/>
            </a:endParaRPr>
          </a:p>
        </p:txBody>
      </p:sp>
      <p:sp>
        <p:nvSpPr>
          <p:cNvPr id="284" name="Rectangle 37"/>
          <p:cNvSpPr/>
          <p:nvPr/>
        </p:nvSpPr>
        <p:spPr>
          <a:xfrm>
            <a:off x="599760" y="157968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t">
            <a:noAutofit/>
          </a:bodyPr>
          <a:p>
            <a:pPr defTabSz="914400">
              <a:lnSpc>
                <a:spcPct val="115000"/>
              </a:lnSpc>
              <a:spcAft>
                <a:spcPts val="99"/>
              </a:spcAft>
            </a:pPr>
            <a:r>
              <a:rPr b="0" lang="de-IT" sz="1000" spc="-1" strike="noStrike">
                <a:solidFill>
                  <a:schemeClr val="dk1"/>
                </a:solidFill>
                <a:latin typeface="IQOS"/>
              </a:rPr>
              <a:t>A failed </a:t>
            </a:r>
            <a:r>
              <a:rPr b="0" lang="en-US" sz="1000" spc="-1" strike="noStrike">
                <a:solidFill>
                  <a:schemeClr val="dk1"/>
                </a:solidFill>
                <a:latin typeface="IQOS"/>
              </a:rPr>
              <a:t>brains</a:t>
            </a:r>
            <a:r>
              <a:rPr b="0" lang="de-IT" sz="1000" spc="-1" strike="noStrike">
                <a:solidFill>
                  <a:schemeClr val="dk1"/>
                </a:solidFill>
                <a:latin typeface="IQOS"/>
              </a:rPr>
              <a:t> update can cause blinking red light. Please, try updating your </a:t>
            </a:r>
            <a:r>
              <a:rPr b="0" lang="en-US" sz="1000" spc="-1" strike="noStrike">
                <a:solidFill>
                  <a:schemeClr val="dk1"/>
                </a:solidFill>
                <a:latin typeface="IQOS"/>
              </a:rPr>
              <a:t>brains</a:t>
            </a:r>
            <a:r>
              <a:rPr b="0" lang="de-IT" sz="1000" spc="-1" strike="noStrike">
                <a:solidFill>
                  <a:schemeClr val="dk1"/>
                </a:solidFill>
                <a:latin typeface="IQOS"/>
              </a:rPr>
              <a:t> again.</a:t>
            </a:r>
            <a:endParaRPr b="0" lang="en-US" sz="1000" spc="-1" strike="noStrike">
              <a:solidFill>
                <a:srgbClr val="000000"/>
              </a:solidFill>
              <a:latin typeface="Arial"/>
            </a:endParaRPr>
          </a:p>
          <a:p>
            <a:pPr defTabSz="914400">
              <a:lnSpc>
                <a:spcPct val="115000"/>
              </a:lnSpc>
              <a:spcAft>
                <a:spcPts val="99"/>
              </a:spcAft>
            </a:pPr>
            <a:endParaRPr b="0" lang="en-US" sz="1000" spc="-1" strike="noStrike">
              <a:solidFill>
                <a:srgbClr val="000000"/>
              </a:solidFill>
              <a:latin typeface="Arial"/>
            </a:endParaRPr>
          </a:p>
          <a:p>
            <a:pPr marL="171360" indent="-171360" defTabSz="914400">
              <a:lnSpc>
                <a:spcPct val="100000"/>
              </a:lnSpc>
              <a:buClr>
                <a:srgbClr val="44546a"/>
              </a:buClr>
              <a:buFont typeface="Wingdings" charset="2"/>
              <a:buChar char=""/>
            </a:pPr>
            <a:r>
              <a:rPr b="0" lang="en-US" sz="1000" spc="-1" strike="noStrike">
                <a:solidFill>
                  <a:schemeClr val="dk1"/>
                </a:solidFill>
                <a:latin typeface="IQOS"/>
              </a:rPr>
              <a:t>As every electronic device, XXXXXXX  is also built from two core elements – physical device items and the digital working instructions, called as brains.​</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marL="171360" indent="-171360" defTabSz="914400">
              <a:lnSpc>
                <a:spcPct val="100000"/>
              </a:lnSpc>
              <a:buClr>
                <a:srgbClr val="44546a"/>
              </a:buClr>
              <a:buFont typeface="Wingdings" charset="2"/>
              <a:buChar char=""/>
            </a:pPr>
            <a:r>
              <a:rPr b="0" lang="en-US" sz="1000" spc="-1" strike="noStrike">
                <a:solidFill>
                  <a:schemeClr val="dk1"/>
                </a:solidFill>
                <a:latin typeface="IQOS"/>
              </a:rPr>
              <a:t>brains of your Rod and pocket Box can be regularly updated for maintenance and improvement of your device performance.​</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marL="171360" indent="-171360" defTabSz="914400">
              <a:lnSpc>
                <a:spcPct val="100000"/>
              </a:lnSpc>
              <a:buClr>
                <a:srgbClr val="44546a"/>
              </a:buClr>
              <a:buFont typeface="Wingdings" charset="2"/>
              <a:buChar char=""/>
            </a:pPr>
            <a:r>
              <a:rPr b="0" lang="en-US" sz="1000" spc="-1" strike="noStrike">
                <a:solidFill>
                  <a:schemeClr val="dk1"/>
                </a:solidFill>
                <a:latin typeface="IQOS"/>
              </a:rPr>
              <a:t>[Markets to adapt] brains update can be done through  App or visiting an Store.​</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marL="171360" indent="-171360" defTabSz="914400">
              <a:lnSpc>
                <a:spcPct val="100000"/>
              </a:lnSpc>
              <a:buClr>
                <a:srgbClr val="44546a"/>
              </a:buClr>
              <a:buFont typeface="Wingdings" charset="2"/>
              <a:buChar char=""/>
            </a:pPr>
            <a:r>
              <a:rPr b="0" lang="en-US" sz="1000" spc="-1" strike="noStrike">
                <a:solidFill>
                  <a:schemeClr val="dk1"/>
                </a:solidFill>
                <a:latin typeface="IQOS"/>
              </a:rPr>
              <a:t>[Markets to adapt] App is available both for desktop and mobile devices</a:t>
            </a:r>
            <a:r>
              <a:rPr b="0" lang="en-US" sz="1000" spc="-1" strike="noStrike">
                <a:solidFill>
                  <a:srgbClr val="44546a"/>
                </a:solidFill>
                <a:latin typeface="IQOS Light"/>
              </a:rPr>
              <a:t>. </a:t>
            </a:r>
            <a:endParaRPr b="0" lang="en-US" sz="1000" spc="-1" strike="noStrike">
              <a:solidFill>
                <a:srgbClr val="000000"/>
              </a:solidFill>
              <a:latin typeface="Arial"/>
            </a:endParaRPr>
          </a:p>
          <a:p>
            <a:pPr defTabSz="914400">
              <a:lnSpc>
                <a:spcPct val="115000"/>
              </a:lnSpc>
              <a:spcAft>
                <a:spcPts val="99"/>
              </a:spcAft>
            </a:pPr>
            <a:endParaRPr b="0" lang="en-US" sz="1000" spc="-1" strike="noStrike">
              <a:solidFill>
                <a:srgbClr val="000000"/>
              </a:solidFill>
              <a:latin typeface="Arial"/>
            </a:endParaRPr>
          </a:p>
          <a:p>
            <a:pPr defTabSz="914400">
              <a:lnSpc>
                <a:spcPct val="115000"/>
              </a:lnSpc>
              <a:spcAft>
                <a:spcPts val="99"/>
              </a:spcAft>
            </a:pPr>
            <a:endParaRPr b="0" lang="en-US" sz="1000" spc="-1" strike="noStrike">
              <a:solidFill>
                <a:srgbClr val="000000"/>
              </a:solidFill>
              <a:latin typeface="Arial"/>
            </a:endParaRPr>
          </a:p>
          <a:p>
            <a:pPr defTabSz="914400">
              <a:lnSpc>
                <a:spcPct val="115000"/>
              </a:lnSpc>
              <a:spcAft>
                <a:spcPts val="99"/>
              </a:spcAft>
            </a:pP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p:txBody>
      </p:sp>
      <p:sp>
        <p:nvSpPr>
          <p:cNvPr id="285"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400" spc="-1" strike="noStrike">
                <a:solidFill>
                  <a:schemeClr val="dk2"/>
                </a:solidFill>
                <a:latin typeface="IQOS"/>
              </a:rPr>
              <a:t>After trying brains update again, is your device now working? </a:t>
            </a: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(If you didn’t attempt brains update at all, please choose “NO”)</a:t>
            </a:r>
            <a:endParaRPr b="0" lang="en-US" sz="1400" spc="-1" strike="noStrike">
              <a:solidFill>
                <a:srgbClr val="000000"/>
              </a:solidFill>
              <a:latin typeface="Arial"/>
            </a:endParaRPr>
          </a:p>
        </p:txBody>
      </p:sp>
      <p:sp>
        <p:nvSpPr>
          <p:cNvPr id="286" name="Rectangle 39"/>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sp>
        <p:nvSpPr>
          <p:cNvPr id="287" name="Rectangle 46">
            <a:hlinkClick r:id="rId1" action="ppaction://hlinksldjump"/>
          </p:cNvPr>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YES</a:t>
            </a:r>
            <a:endParaRPr b="0" lang="en-US" sz="1200" spc="-1" strike="noStrike">
              <a:solidFill>
                <a:srgbClr val="000000"/>
              </a:solidFill>
              <a:latin typeface="Arial"/>
            </a:endParaRPr>
          </a:p>
        </p:txBody>
      </p:sp>
      <p:sp>
        <p:nvSpPr>
          <p:cNvPr id="288" name="Rectangle 47">
            <a:hlinkClick r:id="rId2" action="ppaction://hlinksldjump"/>
          </p:cNvPr>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289" name="Rectangle 53"/>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000" spc="-1" strike="noStrike">
                <a:solidFill>
                  <a:schemeClr val="dk2"/>
                </a:solidFill>
                <a:latin typeface="IQOS Light"/>
              </a:rPr>
              <a:t>Update your brains</a:t>
            </a:r>
            <a:endParaRPr b="0" lang="en-US" sz="1000" spc="-1" strike="noStrike">
              <a:solidFill>
                <a:srgbClr val="000000"/>
              </a:solidFill>
              <a:latin typeface="Arial"/>
            </a:endParaRPr>
          </a:p>
        </p:txBody>
      </p:sp>
      <p:sp>
        <p:nvSpPr>
          <p:cNvPr id="290" name="Rectangle 54"/>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[Go to Issue Resolved]</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A101]</a:t>
            </a:r>
            <a:endParaRPr b="0" lang="en-US" sz="800" spc="-1" strike="noStrike">
              <a:solidFill>
                <a:srgbClr val="000000"/>
              </a:solidFill>
              <a:latin typeface="Arial"/>
            </a:endParaRPr>
          </a:p>
          <a:p>
            <a:pPr algn="ctr" defTabSz="914400">
              <a:lnSpc>
                <a:spcPct val="100000"/>
              </a:lnSpc>
            </a:pPr>
            <a:endParaRPr b="0" lang="en-US" sz="800" spc="-1" strike="noStrike">
              <a:solidFill>
                <a:srgbClr val="000000"/>
              </a:solidFill>
              <a:latin typeface="Arial"/>
            </a:endParaRPr>
          </a:p>
        </p:txBody>
      </p:sp>
      <p:sp>
        <p:nvSpPr>
          <p:cNvPr id="291" name="Rectangle 26"/>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Eligibility]</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B102]</a:t>
            </a:r>
            <a:endParaRPr b="0" lang="en-US" sz="800" spc="-1" strike="noStrike">
              <a:solidFill>
                <a:srgbClr val="000000"/>
              </a:solidFill>
              <a:latin typeface="Arial"/>
            </a:endParaRPr>
          </a:p>
        </p:txBody>
      </p:sp>
      <p:sp>
        <p:nvSpPr>
          <p:cNvPr id="292" name="Rectangle 33"/>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93" name="Rectangle 34"/>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94" name="Rectangle 35"/>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95" name="Rectangle 36"/>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96" name="Rectangle 40"/>
          <p:cNvSpPr/>
          <p:nvPr/>
        </p:nvSpPr>
        <p:spPr>
          <a:xfrm>
            <a:off x="5015880" y="5591880"/>
            <a:ext cx="197604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97" name="Rectangle 42"/>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298" name="Rectangle 43"/>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99" name="Rectangle 44"/>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00" name="Rectangle: Rounded Corners 23">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301" name="Picture 1" descr="A blue and white jet&#10;&#10;Description automatically generated"/>
          <p:cNvPicPr/>
          <p:nvPr/>
        </p:nvPicPr>
        <p:blipFill>
          <a:blip r:embed="rId4"/>
          <a:stretch/>
        </p:blipFill>
        <p:spPr>
          <a:xfrm>
            <a:off x="7017120" y="1186560"/>
            <a:ext cx="2493360" cy="13816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03"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04"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1" lang="en-US" sz="1600" spc="-1" strike="noStrike">
                <a:solidFill>
                  <a:schemeClr val="dk2"/>
                </a:solidFill>
                <a:latin typeface="IQOS"/>
              </a:rPr>
              <a:t>Blinking white lights</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Your Rod might have been exposed to outside of operating temperature</a:t>
            </a:r>
            <a:endParaRPr b="0" lang="en-US" sz="1400" spc="-1" strike="noStrike">
              <a:solidFill>
                <a:srgbClr val="000000"/>
              </a:solidFill>
              <a:latin typeface="Arial"/>
            </a:endParaRPr>
          </a:p>
        </p:txBody>
      </p:sp>
      <p:sp>
        <p:nvSpPr>
          <p:cNvPr id="305" name="Rectangle 37"/>
          <p:cNvSpPr/>
          <p:nvPr/>
        </p:nvSpPr>
        <p:spPr>
          <a:xfrm>
            <a:off x="595800" y="159516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000" spc="-1" strike="noStrike">
              <a:solidFill>
                <a:srgbClr val="000000"/>
              </a:solidFill>
              <a:latin typeface="Arial"/>
            </a:endParaRPr>
          </a:p>
          <a:p>
            <a:pPr defTabSz="914400">
              <a:lnSpc>
                <a:spcPct val="100000"/>
              </a:lnSpc>
            </a:pPr>
            <a:r>
              <a:rPr b="0" lang="en-US" sz="1000" spc="-1" strike="noStrike">
                <a:solidFill>
                  <a:schemeClr val="dk2"/>
                </a:solidFill>
                <a:latin typeface="IQOS"/>
                <a:ea typeface="IQOS"/>
              </a:rPr>
              <a:t>You may need to give your device a few minutes to get back to the correct temperature. Please note:</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marL="228600" indent="-228600" defTabSz="914400">
              <a:lnSpc>
                <a:spcPct val="100000"/>
              </a:lnSpc>
              <a:buClr>
                <a:srgbClr val="44546a"/>
              </a:buClr>
              <a:buFont typeface="Wingdings" charset="2"/>
              <a:buChar char=""/>
            </a:pPr>
            <a:r>
              <a:rPr b="0" lang="en-US" sz="1000" spc="-1" strike="noStrike">
                <a:solidFill>
                  <a:schemeClr val="dk2"/>
                </a:solidFill>
                <a:latin typeface="IQOS"/>
                <a:ea typeface="IQOS"/>
              </a:rPr>
              <a:t>Your XXXXXXXXX XXXXXXXXX Rod is designed to operate between 0°C and 40°C</a:t>
            </a:r>
            <a:endParaRPr b="0" lang="en-US" sz="1000" spc="-1" strike="noStrike">
              <a:solidFill>
                <a:srgbClr val="000000"/>
              </a:solidFill>
              <a:latin typeface="Arial"/>
            </a:endParaRPr>
          </a:p>
          <a:p>
            <a:pPr lvl="1" marL="228600" indent="-228600" defTabSz="914400">
              <a:lnSpc>
                <a:spcPct val="100000"/>
              </a:lnSpc>
              <a:buClr>
                <a:srgbClr val="44546a"/>
              </a:buClr>
              <a:buFont typeface="Wingdings" charset="2"/>
              <a:buChar char=""/>
            </a:pPr>
            <a:r>
              <a:rPr b="0" lang="en-US" sz="1000" spc="-1" strike="noStrike">
                <a:solidFill>
                  <a:schemeClr val="dk2"/>
                </a:solidFill>
                <a:latin typeface="IQOS"/>
                <a:ea typeface="IQOS"/>
              </a:rPr>
              <a:t>Do not use XXXXXXXXX</a:t>
            </a:r>
            <a:r>
              <a:rPr b="0" lang="de-IT" sz="1000" spc="-1" strike="noStrike">
                <a:solidFill>
                  <a:schemeClr val="dk2"/>
                </a:solidFill>
                <a:latin typeface="IQOS"/>
                <a:ea typeface="IQOS"/>
              </a:rPr>
              <a:t> </a:t>
            </a:r>
            <a:r>
              <a:rPr b="0" lang="en-US" sz="1000" spc="-1" strike="noStrike">
                <a:solidFill>
                  <a:schemeClr val="dk2"/>
                </a:solidFill>
                <a:latin typeface="IQOS"/>
                <a:ea typeface="IQOS"/>
              </a:rPr>
              <a:t>XXXXXXXXX if it was exposed to excessive heat or moisture or placed near heat sources </a:t>
            </a:r>
            <a:endParaRPr b="0" lang="en-US" sz="1000" spc="-1" strike="noStrike">
              <a:solidFill>
                <a:srgbClr val="000000"/>
              </a:solidFill>
              <a:latin typeface="Arial"/>
            </a:endParaRPr>
          </a:p>
          <a:p>
            <a:pPr lvl="1" marL="228600" indent="-228600" defTabSz="914400">
              <a:lnSpc>
                <a:spcPct val="100000"/>
              </a:lnSpc>
              <a:buClr>
                <a:srgbClr val="44546a"/>
              </a:buClr>
              <a:buFont typeface="Wingdings" charset="2"/>
              <a:buChar char=""/>
            </a:pPr>
            <a:r>
              <a:rPr b="0" lang="en-US" sz="1000" spc="-1" strike="noStrike">
                <a:solidFill>
                  <a:schemeClr val="dk2"/>
                </a:solidFill>
                <a:latin typeface="IQOS"/>
                <a:ea typeface="IQOS"/>
              </a:rPr>
              <a:t>In case of exposure to low temperatures, allow your device to reach back the room temperature but do not expose it directly to heat source</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p:txBody>
      </p:sp>
      <p:sp>
        <p:nvSpPr>
          <p:cNvPr id="306"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400" spc="-1" strike="noStrike">
                <a:solidFill>
                  <a:schemeClr val="dk2"/>
                </a:solidFill>
                <a:latin typeface="IQOS"/>
              </a:rPr>
              <a:t>Was your device exposed to too hot or too cold temperature?</a:t>
            </a:r>
            <a:endParaRPr b="0" lang="en-US" sz="1400" spc="-1" strike="noStrike">
              <a:solidFill>
                <a:srgbClr val="000000"/>
              </a:solidFill>
              <a:latin typeface="Arial"/>
            </a:endParaRPr>
          </a:p>
        </p:txBody>
      </p:sp>
      <p:sp>
        <p:nvSpPr>
          <p:cNvPr id="307" name="Rectangle 39"/>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sp>
        <p:nvSpPr>
          <p:cNvPr id="308" name="Rectangle 46"/>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YES</a:t>
            </a:r>
            <a:endParaRPr b="0" lang="en-US" sz="1200" spc="-1" strike="noStrike">
              <a:solidFill>
                <a:srgbClr val="000000"/>
              </a:solidFill>
              <a:latin typeface="Arial"/>
            </a:endParaRPr>
          </a:p>
        </p:txBody>
      </p:sp>
      <p:sp>
        <p:nvSpPr>
          <p:cNvPr id="309" name="Rectangle 47"/>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310" name="Rectangle 53"/>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Light"/>
              </a:rPr>
              <a:t>Operating temperatures</a:t>
            </a:r>
            <a:endParaRPr b="0" lang="en-US" sz="1000" spc="-1" strike="noStrike">
              <a:solidFill>
                <a:srgbClr val="000000"/>
              </a:solidFill>
              <a:latin typeface="Arial"/>
            </a:endParaRPr>
          </a:p>
        </p:txBody>
      </p:sp>
      <p:sp>
        <p:nvSpPr>
          <p:cNvPr id="311" name="Rectangle 54">
            <a:hlinkClick r:id="rId1" action="ppaction://hlinksldjump"/>
          </p:cNvPr>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Light"/>
              </a:rPr>
              <a:t>[</a:t>
            </a:r>
            <a:r>
              <a:rPr b="0" i="1" lang="en-US" sz="800" spc="-1" strike="noStrike">
                <a:solidFill>
                  <a:schemeClr val="dk2"/>
                </a:solidFill>
                <a:latin typeface="IQOS"/>
                <a:ea typeface="IQOS"/>
              </a:rPr>
              <a:t>Go to Issue Resolved]</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A101]</a:t>
            </a:r>
            <a:endParaRPr b="0" lang="en-US" sz="800" spc="-1" strike="noStrike">
              <a:solidFill>
                <a:srgbClr val="000000"/>
              </a:solidFill>
              <a:latin typeface="Arial"/>
            </a:endParaRPr>
          </a:p>
        </p:txBody>
      </p:sp>
      <p:sp>
        <p:nvSpPr>
          <p:cNvPr id="312" name="Rectangle 26">
            <a:hlinkClick r:id="rId2" action="ppaction://hlinksldjump"/>
          </p:cNvPr>
          <p:cNvSpPr/>
          <p:nvPr/>
        </p:nvSpPr>
        <p:spPr>
          <a:xfrm>
            <a:off x="2803320" y="624096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next page]</a:t>
            </a:r>
            <a:endParaRPr b="0" lang="en-US" sz="800" spc="-1" strike="noStrike">
              <a:solidFill>
                <a:srgbClr val="000000"/>
              </a:solidFill>
              <a:latin typeface="Arial"/>
            </a:endParaRPr>
          </a:p>
        </p:txBody>
      </p:sp>
      <p:sp>
        <p:nvSpPr>
          <p:cNvPr id="313" name="Rectangle 33"/>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14" name="Rectangle 34"/>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15" name="Rectangle 35"/>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16" name="Rectangle 36"/>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17" name="Rectangle 40"/>
          <p:cNvSpPr/>
          <p:nvPr/>
        </p:nvSpPr>
        <p:spPr>
          <a:xfrm>
            <a:off x="5015880" y="5591880"/>
            <a:ext cx="197604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18" name="Rectangle 42"/>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319" name="Rectangle 43"/>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20" name="Rectangle 44"/>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21" name="Rectangle: Rounded Corners 24">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322" name="Picture 1" descr="A spaceship in space with green laser lights&#10;&#10;Description automatically generated"/>
          <p:cNvPicPr/>
          <p:nvPr/>
        </p:nvPicPr>
        <p:blipFill>
          <a:blip r:embed="rId4"/>
          <a:stretch/>
        </p:blipFill>
        <p:spPr>
          <a:xfrm>
            <a:off x="6878520" y="1365120"/>
            <a:ext cx="2571480" cy="10951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24"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25"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600" spc="-1" strike="noStrike">
                <a:solidFill>
                  <a:schemeClr val="dk2"/>
                </a:solidFill>
                <a:latin typeface="IQOS"/>
              </a:rPr>
              <a:t>Blinking white lights</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Your Rod’s software might need a reset</a:t>
            </a:r>
            <a:endParaRPr b="0" lang="en-US" sz="1400" spc="-1" strike="noStrike">
              <a:solidFill>
                <a:srgbClr val="000000"/>
              </a:solidFill>
              <a:latin typeface="Arial"/>
            </a:endParaRPr>
          </a:p>
        </p:txBody>
      </p:sp>
      <p:sp>
        <p:nvSpPr>
          <p:cNvPr id="326" name="Rectangle 37"/>
          <p:cNvSpPr/>
          <p:nvPr/>
        </p:nvSpPr>
        <p:spPr>
          <a:xfrm>
            <a:off x="595800" y="159516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t">
            <a:noAutofit/>
          </a:bodyPr>
          <a:p>
            <a:pPr defTabSz="914400">
              <a:lnSpc>
                <a:spcPct val="100000"/>
              </a:lnSpc>
            </a:pPr>
            <a:r>
              <a:rPr b="0" lang="en-US" sz="1000" spc="-1" strike="noStrike">
                <a:solidFill>
                  <a:schemeClr val="dk2"/>
                </a:solidFill>
                <a:latin typeface="IQOS"/>
                <a:ea typeface="IQOS"/>
              </a:rPr>
              <a:t>Let's Perform a RESET:</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pPr>
            <a:r>
              <a:rPr b="0" lang="de-IT" sz="1000" spc="-1" strike="noStrike">
                <a:solidFill>
                  <a:schemeClr val="dk2"/>
                </a:solidFill>
                <a:latin typeface="IQOS"/>
                <a:ea typeface="IQOS"/>
              </a:rPr>
              <a:t>1.   </a:t>
            </a:r>
            <a:r>
              <a:rPr b="0" lang="en-US" sz="1000" spc="-1" strike="noStrike">
                <a:solidFill>
                  <a:schemeClr val="dk2"/>
                </a:solidFill>
                <a:latin typeface="IQOS"/>
                <a:ea typeface="IQOS"/>
              </a:rPr>
              <a:t>Place</a:t>
            </a:r>
            <a:r>
              <a:rPr b="0" lang="de-IT" sz="1000" spc="-1" strike="noStrike">
                <a:solidFill>
                  <a:schemeClr val="dk2"/>
                </a:solidFill>
                <a:latin typeface="IQOS"/>
                <a:ea typeface="IQOS"/>
              </a:rPr>
              <a:t> the </a:t>
            </a:r>
            <a:r>
              <a:rPr b="0" lang="en-US" sz="1000" spc="-1" strike="noStrike">
                <a:solidFill>
                  <a:schemeClr val="dk2"/>
                </a:solidFill>
                <a:latin typeface="IQOS"/>
                <a:ea typeface="IQOS"/>
              </a:rPr>
              <a:t>Rod</a:t>
            </a:r>
            <a:r>
              <a:rPr b="0" lang="de-IT" sz="1000" spc="-1" strike="noStrike">
                <a:solidFill>
                  <a:schemeClr val="dk2"/>
                </a:solidFill>
                <a:latin typeface="IQOS"/>
                <a:ea typeface="IQOS"/>
              </a:rPr>
              <a:t> in the Pocket </a:t>
            </a:r>
            <a:r>
              <a:rPr b="0" lang="en-US" sz="1000" spc="-1" strike="noStrike">
                <a:solidFill>
                  <a:schemeClr val="dk2"/>
                </a:solidFill>
                <a:latin typeface="IQOS"/>
                <a:ea typeface="IQOS"/>
              </a:rPr>
              <a:t>Box</a:t>
            </a:r>
            <a:r>
              <a:rPr b="0" lang="de-IT" sz="1000" spc="-1" strike="noStrike">
                <a:solidFill>
                  <a:schemeClr val="dk2"/>
                </a:solidFill>
                <a:latin typeface="IQOS"/>
                <a:ea typeface="IQOS"/>
              </a:rPr>
              <a:t>. Ensure to place it correctly.</a:t>
            </a:r>
            <a:endParaRPr b="0" lang="en-US" sz="1000" spc="-1" strike="noStrike">
              <a:solidFill>
                <a:srgbClr val="000000"/>
              </a:solidFill>
              <a:latin typeface="Arial"/>
            </a:endParaRPr>
          </a:p>
          <a:p>
            <a:pPr defTabSz="914400">
              <a:lnSpc>
                <a:spcPct val="100000"/>
              </a:lnSpc>
            </a:pPr>
            <a:r>
              <a:rPr b="0" lang="de-IT" sz="1000" spc="-1" strike="noStrike">
                <a:solidFill>
                  <a:schemeClr val="dk2"/>
                </a:solidFill>
                <a:latin typeface="IQOS"/>
                <a:ea typeface="IQOS"/>
              </a:rPr>
              <a:t>2.   </a:t>
            </a:r>
            <a:r>
              <a:rPr b="0" lang="en-US" sz="1000" spc="-1" strike="noStrike">
                <a:solidFill>
                  <a:schemeClr val="dk2"/>
                </a:solidFill>
                <a:latin typeface="IQOS"/>
                <a:ea typeface="IQOS"/>
              </a:rPr>
              <a:t>Press and hold down the ON/OFF button </a:t>
            </a:r>
            <a:r>
              <a:rPr b="0" lang="de-IT" sz="1000" spc="-1" strike="noStrike">
                <a:solidFill>
                  <a:schemeClr val="dk2"/>
                </a:solidFill>
                <a:latin typeface="IQOS"/>
                <a:ea typeface="IQOS"/>
              </a:rPr>
              <a:t>on the Pocket </a:t>
            </a:r>
            <a:r>
              <a:rPr b="0" lang="en-US" sz="1000" spc="-1" strike="noStrike">
                <a:solidFill>
                  <a:schemeClr val="dk2"/>
                </a:solidFill>
                <a:latin typeface="IQOS"/>
                <a:ea typeface="IQOS"/>
              </a:rPr>
              <a:t>Box</a:t>
            </a:r>
            <a:r>
              <a:rPr b="0" lang="de-IT" sz="1000" spc="-1" strike="noStrike">
                <a:solidFill>
                  <a:schemeClr val="dk2"/>
                </a:solidFill>
                <a:latin typeface="IQOS"/>
                <a:ea typeface="IQOS"/>
              </a:rPr>
              <a:t> </a:t>
            </a:r>
            <a:r>
              <a:rPr b="0" lang="en-US" sz="1000" spc="-1" strike="noStrike">
                <a:solidFill>
                  <a:schemeClr val="dk2"/>
                </a:solidFill>
                <a:latin typeface="IQOS"/>
                <a:ea typeface="IQOS"/>
              </a:rPr>
              <a:t>for 10 seconds until</a:t>
            </a:r>
            <a:r>
              <a:rPr b="0" lang="de-IT" sz="1000" spc="-1" strike="noStrike">
                <a:solidFill>
                  <a:schemeClr val="dk2"/>
                </a:solidFill>
                <a:latin typeface="IQOS"/>
                <a:ea typeface="IQOS"/>
              </a:rPr>
              <a:t>     </a:t>
            </a:r>
            <a:r>
              <a:rPr b="0" lang="en-US" sz="1000" spc="-1" strike="noStrike">
                <a:solidFill>
                  <a:schemeClr val="dk2"/>
                </a:solidFill>
                <a:latin typeface="IQOS"/>
                <a:ea typeface="IQOS"/>
              </a:rPr>
              <a:t>status lights fade out</a:t>
            </a:r>
            <a:endParaRPr b="0" lang="en-US" sz="1000" spc="-1" strike="noStrike">
              <a:solidFill>
                <a:srgbClr val="000000"/>
              </a:solidFill>
              <a:latin typeface="Arial"/>
            </a:endParaRPr>
          </a:p>
          <a:p>
            <a:pPr marL="171360" indent="-171360" defTabSz="914400">
              <a:lnSpc>
                <a:spcPct val="114000"/>
              </a:lnSpc>
              <a:spcAft>
                <a:spcPts val="99"/>
              </a:spcAft>
              <a:buClr>
                <a:srgbClr val="44546a"/>
              </a:buClr>
              <a:buFont typeface="Wingdings,Sans-Serif"/>
              <a:buChar char="Ø"/>
            </a:pPr>
            <a:r>
              <a:rPr b="0" lang="en-US" sz="1000" spc="-1" strike="noStrike">
                <a:solidFill>
                  <a:schemeClr val="dk2"/>
                </a:solidFill>
                <a:latin typeface="IQOS"/>
                <a:ea typeface="IQOS"/>
              </a:rPr>
              <a:t>Please note: If your XXXX is turned OFF at the time of RESET; when pressing the button, after the first 4 seconds, the device will turn ON: lights will fade in and the device will vibrate. In order to perform the RESET correctly, it is important to keep the button continuously pressed for 10 seconds.</a:t>
            </a:r>
            <a:endParaRPr b="0" lang="en-US" sz="1000" spc="-1" strike="noStrike">
              <a:solidFill>
                <a:srgbClr val="000000"/>
              </a:solidFill>
              <a:latin typeface="Arial"/>
            </a:endParaRPr>
          </a:p>
          <a:p>
            <a:pPr defTabSz="914400">
              <a:lnSpc>
                <a:spcPct val="114000"/>
              </a:lnSpc>
              <a:spcAft>
                <a:spcPts val="99"/>
              </a:spcAft>
            </a:pPr>
            <a:endParaRPr b="0" lang="en-US" sz="1000" spc="-1" strike="noStrike">
              <a:solidFill>
                <a:srgbClr val="000000"/>
              </a:solidFill>
              <a:latin typeface="Arial"/>
            </a:endParaRPr>
          </a:p>
          <a:p>
            <a:pPr defTabSz="914400">
              <a:lnSpc>
                <a:spcPct val="114000"/>
              </a:lnSpc>
              <a:spcAft>
                <a:spcPts val="99"/>
              </a:spcAft>
            </a:pPr>
            <a:r>
              <a:rPr b="0" lang="de-IT" sz="1000" spc="-1" strike="noStrike">
                <a:solidFill>
                  <a:schemeClr val="dk2"/>
                </a:solidFill>
                <a:latin typeface="IQOS"/>
                <a:ea typeface="IQOS"/>
              </a:rPr>
              <a:t>3.  </a:t>
            </a:r>
            <a:r>
              <a:rPr b="0" lang="en-US" sz="1000" spc="-1" strike="noStrike">
                <a:solidFill>
                  <a:schemeClr val="dk2"/>
                </a:solidFill>
                <a:latin typeface="IQOS"/>
                <a:ea typeface="IQOS"/>
              </a:rPr>
              <a:t>RESET is confirmed when status lights fade in again and the device vibrates</a:t>
            </a:r>
            <a:endParaRPr b="0" lang="en-US" sz="1000" spc="-1" strike="noStrike">
              <a:solidFill>
                <a:srgbClr val="000000"/>
              </a:solidFill>
              <a:latin typeface="Arial"/>
            </a:endParaRPr>
          </a:p>
          <a:p>
            <a:pPr defTabSz="914400">
              <a:lnSpc>
                <a:spcPct val="115000"/>
              </a:lnSpc>
              <a:spcAft>
                <a:spcPts val="99"/>
              </a:spcAft>
            </a:pPr>
            <a:endParaRPr b="0" lang="en-US" sz="1000" spc="-1" strike="noStrike">
              <a:solidFill>
                <a:srgbClr val="000000"/>
              </a:solidFill>
              <a:latin typeface="Arial"/>
            </a:endParaRPr>
          </a:p>
          <a:p>
            <a:pPr defTabSz="914400">
              <a:lnSpc>
                <a:spcPct val="115000"/>
              </a:lnSpc>
              <a:spcAft>
                <a:spcPts val="99"/>
              </a:spcAft>
            </a:pPr>
            <a:endParaRPr b="0" lang="en-US" sz="1000" spc="-1" strike="noStrike">
              <a:solidFill>
                <a:srgbClr val="000000"/>
              </a:solidFill>
              <a:latin typeface="Arial"/>
            </a:endParaRPr>
          </a:p>
          <a:p>
            <a:pPr defTabSz="914400">
              <a:lnSpc>
                <a:spcPct val="115000"/>
              </a:lnSpc>
              <a:spcAft>
                <a:spcPts val="99"/>
              </a:spcAft>
            </a:pP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p:txBody>
      </p:sp>
      <p:sp>
        <p:nvSpPr>
          <p:cNvPr id="327"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0" lang="en-US" sz="1400" spc="-1" strike="noStrike">
                <a:solidFill>
                  <a:schemeClr val="dk1"/>
                </a:solidFill>
                <a:latin typeface="IQOS"/>
              </a:rPr>
              <a:t>Visit our “Support” section to learn further tips about the maintenance of your device.</a:t>
            </a:r>
            <a:endParaRPr b="0" lang="en-US" sz="1400" spc="-1" strike="noStrike">
              <a:solidFill>
                <a:srgbClr val="000000"/>
              </a:solidFill>
              <a:latin typeface="Arial"/>
            </a:endParaRPr>
          </a:p>
        </p:txBody>
      </p:sp>
      <p:sp>
        <p:nvSpPr>
          <p:cNvPr id="328" name="Rectangle 39"/>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sp>
        <p:nvSpPr>
          <p:cNvPr id="329" name="Rectangle 46"/>
          <p:cNvSpPr/>
          <p:nvPr/>
        </p:nvSpPr>
        <p:spPr>
          <a:xfrm>
            <a:off x="590760" y="5591880"/>
            <a:ext cx="1976040" cy="603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200" spc="-1" strike="noStrike">
              <a:solidFill>
                <a:schemeClr val="lt1"/>
              </a:solidFill>
              <a:latin typeface="IQOS"/>
            </a:endParaRPr>
          </a:p>
        </p:txBody>
      </p:sp>
      <p:sp>
        <p:nvSpPr>
          <p:cNvPr id="330" name="Rectangle 47"/>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200" spc="-1" strike="noStrike">
                <a:solidFill>
                  <a:schemeClr val="lt1"/>
                </a:solidFill>
                <a:latin typeface="IQOS"/>
              </a:rPr>
              <a:t>LEARN MORE</a:t>
            </a:r>
            <a:endParaRPr b="0" lang="en-US" sz="1200" spc="-1" strike="noStrike">
              <a:solidFill>
                <a:srgbClr val="000000"/>
              </a:solidFill>
              <a:latin typeface="Arial"/>
            </a:endParaRPr>
          </a:p>
        </p:txBody>
      </p:sp>
      <p:sp>
        <p:nvSpPr>
          <p:cNvPr id="331" name="Rectangle 53"/>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000" spc="-1" strike="noStrike">
                <a:solidFill>
                  <a:schemeClr val="dk2"/>
                </a:solidFill>
                <a:latin typeface="IQOS Light"/>
              </a:rPr>
              <a:t>H</a:t>
            </a:r>
            <a:r>
              <a:rPr b="0" lang="en-US" sz="1000" spc="-1" strike="noStrike">
                <a:solidFill>
                  <a:schemeClr val="dk2"/>
                </a:solidFill>
                <a:latin typeface="IQOS Light"/>
              </a:rPr>
              <a:t>ow to Reset</a:t>
            </a:r>
            <a:endParaRPr b="0" lang="en-US" sz="1000" spc="-1" strike="noStrike">
              <a:solidFill>
                <a:srgbClr val="000000"/>
              </a:solidFill>
              <a:latin typeface="Arial"/>
            </a:endParaRPr>
          </a:p>
        </p:txBody>
      </p:sp>
      <p:sp>
        <p:nvSpPr>
          <p:cNvPr id="332" name="Rectangle 54"/>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333" name="Rectangle 26">
            <a:hlinkClick r:id="rId1" action="ppaction://hlinksldjump"/>
          </p:cNvPr>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Support Page]</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A101]</a:t>
            </a:r>
            <a:endParaRPr b="0" lang="en-US" sz="800" spc="-1" strike="noStrike">
              <a:solidFill>
                <a:srgbClr val="000000"/>
              </a:solidFill>
              <a:latin typeface="Arial"/>
            </a:endParaRPr>
          </a:p>
          <a:p>
            <a:pPr algn="ctr" defTabSz="914400">
              <a:lnSpc>
                <a:spcPct val="100000"/>
              </a:lnSpc>
            </a:pPr>
            <a:endParaRPr b="0" lang="en-US" sz="800" spc="-1" strike="noStrike">
              <a:solidFill>
                <a:srgbClr val="000000"/>
              </a:solidFill>
              <a:latin typeface="Arial"/>
            </a:endParaRPr>
          </a:p>
        </p:txBody>
      </p:sp>
      <p:sp>
        <p:nvSpPr>
          <p:cNvPr id="334" name="Rectangle 33"/>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35" name="Rectangle 34"/>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36" name="Rectangle 35"/>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37" name="Rectangle 36"/>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38" name="Rectangle 40"/>
          <p:cNvSpPr/>
          <p:nvPr/>
        </p:nvSpPr>
        <p:spPr>
          <a:xfrm>
            <a:off x="5015880" y="5591880"/>
            <a:ext cx="197604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39" name="Rectangle 42"/>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340" name="Rectangle 43"/>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41" name="Rectangle 44"/>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42" name="Rectangle: Rounded Corners 23">
            <a:hlinkClick r:id="rId2"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343" name="Picture 1" descr="A spaceship in space with green laser lights&#10;&#10;Description automatically generated"/>
          <p:cNvPicPr/>
          <p:nvPr/>
        </p:nvPicPr>
        <p:blipFill>
          <a:blip r:embed="rId3"/>
          <a:stretch/>
        </p:blipFill>
        <p:spPr>
          <a:xfrm>
            <a:off x="6878520" y="1365120"/>
            <a:ext cx="2571480" cy="10951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45" name="Rectangle 23"/>
          <p:cNvSpPr/>
          <p:nvPr/>
        </p:nvSpPr>
        <p:spPr>
          <a:xfrm>
            <a:off x="1738440" y="2097360"/>
            <a:ext cx="8714520" cy="26632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1" lang="en-US" sz="1600" spc="-1" strike="noStrike">
                <a:solidFill>
                  <a:schemeClr val="dk2"/>
                </a:solidFill>
                <a:latin typeface="IQOS"/>
              </a:rPr>
              <a:t>Visit Get Support Page!</a:t>
            </a: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Within “Get Support” page, you can find useful tip and tricks, brains update and more information about your device usage and maintenance. </a:t>
            </a:r>
            <a:r>
              <a:rPr b="0" lang="en-US" sz="1400" spc="-1" strike="noStrike" u="sng">
                <a:solidFill>
                  <a:schemeClr val="dk2"/>
                </a:solidFill>
                <a:uFillTx/>
                <a:latin typeface="IQOS"/>
                <a:hlinkClick r:id="rId1"/>
              </a:rPr>
              <a:t>Visit get support page!</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1" lang="en-US" sz="1400" spc="-1" strike="noStrike">
                <a:solidFill>
                  <a:schemeClr val="dk2"/>
                </a:solidFill>
                <a:latin typeface="IQOS"/>
              </a:rPr>
              <a:t>CUSTOMER CARE</a:t>
            </a:r>
            <a:endParaRPr b="0" lang="en-US" sz="1400" spc="-1" strike="noStrike">
              <a:solidFill>
                <a:srgbClr val="000000"/>
              </a:solidFill>
              <a:latin typeface="Arial"/>
            </a:endParaRPr>
          </a:p>
        </p:txBody>
      </p:sp>
      <p:sp>
        <p:nvSpPr>
          <p:cNvPr id="346" name="Rectangle: Rounded Corners 28">
            <a:hlinkClick r:id="rId2"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48" name="Rectangle 23"/>
          <p:cNvSpPr/>
          <p:nvPr/>
        </p:nvSpPr>
        <p:spPr>
          <a:xfrm>
            <a:off x="1738440" y="2097360"/>
            <a:ext cx="8714520" cy="26632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1" lang="en-US" sz="1600" spc="-1" strike="noStrike">
                <a:solidFill>
                  <a:schemeClr val="dk2"/>
                </a:solidFill>
                <a:latin typeface="IQOS"/>
              </a:rPr>
              <a:t>Issue Resolved</a:t>
            </a: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Congratulations! We are happy that you can now continue enjoying THINGY.</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[blablabla]</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Light"/>
              </a:rPr>
              <a:t>If you need any further support on your device, </a:t>
            </a:r>
            <a:r>
              <a:rPr b="0" lang="en-US" sz="1400" spc="-1" strike="noStrike" u="sng">
                <a:solidFill>
                  <a:schemeClr val="dk2"/>
                </a:solidFill>
                <a:uFillTx/>
                <a:latin typeface="IQOS Light"/>
                <a:hlinkClick r:id="rId1"/>
              </a:rPr>
              <a:t>you can also visit </a:t>
            </a:r>
            <a:r>
              <a:rPr b="0" lang="en-US" sz="1400" spc="-1" strike="noStrike" u="sng">
                <a:solidFill>
                  <a:schemeClr val="dk2"/>
                </a:solidFill>
                <a:uFillTx/>
                <a:latin typeface="IQOS Light"/>
              </a:rPr>
              <a:t>something</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1" lang="en-US" sz="1400" spc="-1" strike="noStrike">
                <a:solidFill>
                  <a:schemeClr val="dk2"/>
                </a:solidFill>
                <a:latin typeface="IQOS"/>
              </a:rPr>
              <a:t>CUSTOMER CARE</a:t>
            </a:r>
            <a:endParaRPr b="0" lang="en-US" sz="1400" spc="-1" strike="noStrike">
              <a:solidFill>
                <a:srgbClr val="000000"/>
              </a:solidFill>
              <a:latin typeface="Arial"/>
            </a:endParaRPr>
          </a:p>
        </p:txBody>
      </p:sp>
      <p:sp>
        <p:nvSpPr>
          <p:cNvPr id="349" name="Rectangle: Rounded Corners 28">
            <a:hlinkClick r:id="rId2"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51" name="Rectangle 23"/>
          <p:cNvSpPr/>
          <p:nvPr/>
        </p:nvSpPr>
        <p:spPr>
          <a:xfrm>
            <a:off x="1738440" y="2097360"/>
            <a:ext cx="8714520" cy="26632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endParaRPr b="1" lang="en-US" sz="1400" spc="-1" strike="noStrike">
              <a:solidFill>
                <a:schemeClr val="dk2"/>
              </a:solidFill>
              <a:latin typeface="IQOS"/>
            </a:endParaRPr>
          </a:p>
        </p:txBody>
      </p:sp>
      <p:sp>
        <p:nvSpPr>
          <p:cNvPr id="352" name="Rectangle: Rounded Corners 4">
            <a:hlinkClick r:id="rId1"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sp>
        <p:nvSpPr>
          <p:cNvPr id="353" name="Rectangle 5"/>
          <p:cNvSpPr/>
          <p:nvPr/>
        </p:nvSpPr>
        <p:spPr>
          <a:xfrm>
            <a:off x="1890720" y="2249640"/>
            <a:ext cx="8714520" cy="17607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anchor="t">
            <a:noAutofit/>
          </a:bodyPr>
          <a:p>
            <a:pPr algn="ctr" defTabSz="914400">
              <a:lnSpc>
                <a:spcPct val="100000"/>
              </a:lnSpc>
            </a:pPr>
            <a:r>
              <a:rPr b="1" lang="en-US" sz="1600" spc="-1" strike="noStrike">
                <a:solidFill>
                  <a:schemeClr val="dk2"/>
                </a:solidFill>
                <a:latin typeface="IQOS"/>
              </a:rPr>
              <a:t>Accidental Damage</a:t>
            </a: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Light"/>
              </a:rPr>
              <a:t>Accidental Damage is a free of charge service for our customers. It is offered as a support to replace the products which lost the functionality, after being subject to the damages that are not covered by voluntary warranty (e.g. drops, contacts with liquids or abrasive agents)</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Light"/>
              </a:rPr>
              <a:t>If your device is eligible, we will place a replacement order for you!</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p:txBody>
      </p:sp>
      <p:sp>
        <p:nvSpPr>
          <p:cNvPr id="354" name="Rectangle 6">
            <a:hlinkClick r:id="rId2" action="ppaction://hlinksldjump"/>
          </p:cNvPr>
          <p:cNvSpPr/>
          <p:nvPr/>
        </p:nvSpPr>
        <p:spPr>
          <a:xfrm>
            <a:off x="5107680" y="408384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200" spc="-1" strike="noStrike">
                <a:solidFill>
                  <a:schemeClr val="lt1"/>
                </a:solidFill>
                <a:latin typeface="IQOS"/>
              </a:rPr>
              <a:t>G</a:t>
            </a:r>
            <a:r>
              <a:rPr b="0" lang="en-US" sz="1200" spc="-1" strike="noStrike">
                <a:solidFill>
                  <a:schemeClr val="lt1"/>
                </a:solidFill>
                <a:latin typeface="IQOS"/>
              </a:rPr>
              <a:t>O TO ELIGIBILITY CHECK</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56" name="Rectangle 23"/>
          <p:cNvSpPr/>
          <p:nvPr/>
        </p:nvSpPr>
        <p:spPr>
          <a:xfrm>
            <a:off x="1738440" y="2097360"/>
            <a:ext cx="8714520" cy="26632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anchor="t">
            <a:noAutofit/>
          </a:bodyPr>
          <a:p>
            <a:pPr algn="ctr" defTabSz="914400">
              <a:lnSpc>
                <a:spcPct val="100000"/>
              </a:lnSpc>
            </a:pPr>
            <a:r>
              <a:rPr b="1" lang="en-US" sz="1600" spc="-1" strike="noStrike">
                <a:solidFill>
                  <a:schemeClr val="dk1"/>
                </a:solidFill>
                <a:latin typeface="IQOS"/>
              </a:rPr>
              <a:t>Not Covered</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Bluetooth connection issues, cosmetic damages (such as scratches, dents, broken plastic, hairline cracks, discoloration), damage or failure caused by normal wear and tear of your device are excluded from voluntary warranty and accidental damage coverage.</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Light"/>
              </a:rPr>
              <a:t>If you wish to reach a customer service representative, </a:t>
            </a:r>
            <a:r>
              <a:rPr b="0" lang="en-US" sz="1400" spc="-1" strike="noStrike" u="sng">
                <a:solidFill>
                  <a:schemeClr val="dk2"/>
                </a:solidFill>
                <a:uFillTx/>
                <a:latin typeface="IQOS Light"/>
                <a:hlinkClick r:id="rId1"/>
              </a:rPr>
              <a:t>visit “contact us” page</a:t>
            </a:r>
            <a:r>
              <a:rPr b="0" lang="en-US" sz="1400" spc="-1" strike="noStrike">
                <a:solidFill>
                  <a:schemeClr val="dk2"/>
                </a:solidFill>
                <a:latin typeface="IQOS Light"/>
              </a:rPr>
              <a:t> to choose the channel of your preference.</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1" lang="en-US" sz="1400" spc="-1" strike="noStrike">
                <a:solidFill>
                  <a:schemeClr val="dk2"/>
                </a:solidFill>
                <a:latin typeface="IQOS"/>
              </a:rPr>
              <a:t>XXXXXXXXX CUSTOMER CARE</a:t>
            </a:r>
            <a:endParaRPr b="0" lang="en-US" sz="1400" spc="-1" strike="noStrike">
              <a:solidFill>
                <a:srgbClr val="000000"/>
              </a:solidFill>
              <a:latin typeface="Arial"/>
            </a:endParaRPr>
          </a:p>
        </p:txBody>
      </p:sp>
      <p:sp>
        <p:nvSpPr>
          <p:cNvPr id="357" name="Rectangle: Rounded Corners 4">
            <a:hlinkClick r:id="rId2"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59" name="Rectangle 23"/>
          <p:cNvSpPr/>
          <p:nvPr/>
        </p:nvSpPr>
        <p:spPr>
          <a:xfrm>
            <a:off x="1738440" y="2300040"/>
            <a:ext cx="8714520" cy="11286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600" spc="-1" strike="noStrike">
                <a:solidFill>
                  <a:schemeClr val="dk2"/>
                </a:solidFill>
                <a:latin typeface="IQOS"/>
              </a:rPr>
              <a:t>If your device is eligible, we will place a replacement order for you!</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If you proceed with eligibility check, you will not be able to return to the device diagnostics</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Would you like to continue with an eligibility check? </a:t>
            </a:r>
            <a:endParaRPr b="0" lang="en-US" sz="14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p:txBody>
      </p:sp>
      <p:sp>
        <p:nvSpPr>
          <p:cNvPr id="360" name="Rectangle: Rounded Corners 4">
            <a:hlinkClick r:id="rId1"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sp>
        <p:nvSpPr>
          <p:cNvPr id="361" name="Rectangle 5">
            <a:hlinkClick r:id="rId2" action="ppaction://hlinksldjump"/>
          </p:cNvPr>
          <p:cNvSpPr/>
          <p:nvPr/>
        </p:nvSpPr>
        <p:spPr>
          <a:xfrm>
            <a:off x="4063320" y="363960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YES</a:t>
            </a:r>
            <a:endParaRPr b="0" lang="en-US" sz="1200" spc="-1" strike="noStrike">
              <a:solidFill>
                <a:srgbClr val="000000"/>
              </a:solidFill>
              <a:latin typeface="Arial"/>
            </a:endParaRPr>
          </a:p>
        </p:txBody>
      </p:sp>
      <p:sp>
        <p:nvSpPr>
          <p:cNvPr id="362" name="Rectangle 6">
            <a:hlinkClick r:id="rId3" action="ppaction://hlinksldjump"/>
          </p:cNvPr>
          <p:cNvSpPr/>
          <p:nvPr/>
        </p:nvSpPr>
        <p:spPr>
          <a:xfrm>
            <a:off x="6275880" y="363960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p:nvPr>
        </p:nvSpPr>
        <p:spPr>
          <a:xfrm>
            <a:off x="380880" y="2666880"/>
            <a:ext cx="4952520" cy="2962080"/>
          </a:xfrm>
          <a:prstGeom prst="rect">
            <a:avLst/>
          </a:prstGeom>
          <a:noFill/>
          <a:ln w="0">
            <a:noFill/>
          </a:ln>
        </p:spPr>
        <p:txBody>
          <a:bodyPr lIns="0" rIns="0" tIns="0" bIns="0" anchor="t">
            <a:noAutofit/>
          </a:bodyPr>
          <a:p>
            <a:pPr indent="0" defTabSz="914400">
              <a:lnSpc>
                <a:spcPct val="110000"/>
              </a:lnSpc>
              <a:spcBef>
                <a:spcPts val="601"/>
              </a:spcBef>
              <a:spcAft>
                <a:spcPts val="601"/>
              </a:spcAft>
              <a:buNone/>
              <a:tabLst>
                <a:tab algn="l" pos="0"/>
              </a:tabLst>
            </a:pPr>
            <a:r>
              <a:rPr b="0" lang="en-US" sz="1000" spc="-1" strike="noStrike">
                <a:solidFill>
                  <a:schemeClr val="dk1"/>
                </a:solidFill>
                <a:latin typeface="IQOS"/>
              </a:rPr>
              <a:t>Some very important sentences here, blablablablabla</a:t>
            </a:r>
            <a:endParaRPr b="1" lang="en-US" sz="1000" spc="-1" strike="noStrike">
              <a:solidFill>
                <a:schemeClr val="accent1"/>
              </a:solidFill>
              <a:latin typeface="IQOS"/>
            </a:endParaRPr>
          </a:p>
          <a:p>
            <a:pPr indent="0" defTabSz="914400">
              <a:lnSpc>
                <a:spcPct val="110000"/>
              </a:lnSpc>
              <a:spcBef>
                <a:spcPts val="601"/>
              </a:spcBef>
              <a:spcAft>
                <a:spcPts val="601"/>
              </a:spcAft>
              <a:buNone/>
              <a:tabLst>
                <a:tab algn="l" pos="0"/>
              </a:tabLst>
            </a:pPr>
            <a:endParaRPr b="1" lang="en-US" sz="1000" spc="-1" strike="noStrike">
              <a:solidFill>
                <a:schemeClr val="accent1"/>
              </a:solidFill>
              <a:latin typeface="IQOS"/>
            </a:endParaRPr>
          </a:p>
          <a:p>
            <a:pPr indent="0" defTabSz="914400">
              <a:lnSpc>
                <a:spcPct val="110000"/>
              </a:lnSpc>
              <a:spcBef>
                <a:spcPts val="601"/>
              </a:spcBef>
              <a:spcAft>
                <a:spcPts val="601"/>
              </a:spcAft>
              <a:buNone/>
              <a:tabLst>
                <a:tab algn="l" pos="0"/>
              </a:tabLst>
            </a:pPr>
            <a:endParaRPr b="1" lang="en-US" sz="1000" spc="-1" strike="noStrike">
              <a:solidFill>
                <a:schemeClr val="accent1"/>
              </a:solidFill>
              <a:latin typeface="IQOS"/>
            </a:endParaRPr>
          </a:p>
          <a:p>
            <a:pPr indent="0" defTabSz="914400">
              <a:lnSpc>
                <a:spcPct val="110000"/>
              </a:lnSpc>
              <a:spcBef>
                <a:spcPts val="601"/>
              </a:spcBef>
              <a:spcAft>
                <a:spcPts val="601"/>
              </a:spcAft>
              <a:buNone/>
              <a:tabLst>
                <a:tab algn="l" pos="0"/>
              </a:tabLst>
            </a:pPr>
            <a:r>
              <a:rPr b="0" lang="en-US" sz="1000" spc="-1" strike="noStrike">
                <a:solidFill>
                  <a:schemeClr val="dk1"/>
                </a:solidFill>
                <a:latin typeface="IQOS"/>
              </a:rPr>
              <a:t>And here</a:t>
            </a:r>
            <a:endParaRPr b="1" lang="en-US" sz="1000" spc="-1" strike="noStrike">
              <a:solidFill>
                <a:schemeClr val="accent1"/>
              </a:solidFill>
              <a:latin typeface="IQOS"/>
            </a:endParaRPr>
          </a:p>
          <a:p>
            <a:pPr indent="0" defTabSz="914400">
              <a:lnSpc>
                <a:spcPct val="110000"/>
              </a:lnSpc>
              <a:spcBef>
                <a:spcPts val="601"/>
              </a:spcBef>
              <a:spcAft>
                <a:spcPts val="601"/>
              </a:spcAft>
              <a:buNone/>
              <a:tabLst>
                <a:tab algn="l" pos="0"/>
              </a:tabLst>
            </a:pPr>
            <a:endParaRPr b="1" lang="en-US" sz="1000" spc="-1" strike="noStrike">
              <a:solidFill>
                <a:schemeClr val="accent1"/>
              </a:solidFill>
              <a:latin typeface="IQOS"/>
            </a:endParaRPr>
          </a:p>
          <a:p>
            <a:pPr indent="0" defTabSz="914400">
              <a:lnSpc>
                <a:spcPct val="110000"/>
              </a:lnSpc>
              <a:spcBef>
                <a:spcPts val="601"/>
              </a:spcBef>
              <a:spcAft>
                <a:spcPts val="601"/>
              </a:spcAft>
              <a:buNone/>
              <a:tabLst>
                <a:tab algn="l" pos="0"/>
              </a:tabLst>
            </a:pPr>
            <a:endParaRPr b="1" lang="en-US" sz="1000" spc="-1" strike="noStrike">
              <a:solidFill>
                <a:schemeClr val="accent1"/>
              </a:solidFill>
              <a:latin typeface="IQOS"/>
            </a:endParaRPr>
          </a:p>
          <a:p>
            <a:pPr indent="0" defTabSz="914400">
              <a:lnSpc>
                <a:spcPct val="110000"/>
              </a:lnSpc>
              <a:spcBef>
                <a:spcPts val="601"/>
              </a:spcBef>
              <a:spcAft>
                <a:spcPts val="601"/>
              </a:spcAft>
              <a:buNone/>
              <a:tabLst>
                <a:tab algn="l" pos="0"/>
              </a:tabLst>
            </a:pPr>
            <a:r>
              <a:rPr b="0" lang="en-US" sz="1000" spc="-1" strike="noStrike">
                <a:solidFill>
                  <a:schemeClr val="dk1"/>
                </a:solidFill>
                <a:latin typeface="IQOS"/>
              </a:rPr>
              <a:t>And even here too</a:t>
            </a:r>
            <a:endParaRPr b="1" lang="en-US" sz="1000" spc="-1" strike="noStrike">
              <a:solidFill>
                <a:schemeClr val="accent1"/>
              </a:solidFill>
              <a:latin typeface="IQOS"/>
            </a:endParaRPr>
          </a:p>
        </p:txBody>
      </p:sp>
      <p:sp>
        <p:nvSpPr>
          <p:cNvPr id="109" name="PlaceHolder 2"/>
          <p:cNvSpPr>
            <a:spLocks noGrp="1"/>
          </p:cNvSpPr>
          <p:nvPr>
            <p:ph/>
          </p:nvPr>
        </p:nvSpPr>
        <p:spPr>
          <a:xfrm>
            <a:off x="5715000" y="2666880"/>
            <a:ext cx="4952520" cy="2962080"/>
          </a:xfrm>
          <a:prstGeom prst="rect">
            <a:avLst/>
          </a:prstGeom>
          <a:noFill/>
          <a:ln w="0">
            <a:noFill/>
          </a:ln>
        </p:spPr>
        <p:txBody>
          <a:bodyPr lIns="0" rIns="0" tIns="0" bIns="0" anchor="t">
            <a:noAutofit/>
          </a:bodyPr>
          <a:p>
            <a:pPr indent="0" defTabSz="914400">
              <a:lnSpc>
                <a:spcPct val="110000"/>
              </a:lnSpc>
              <a:spcBef>
                <a:spcPts val="601"/>
              </a:spcBef>
              <a:spcAft>
                <a:spcPts val="601"/>
              </a:spcAft>
              <a:buNone/>
              <a:tabLst>
                <a:tab algn="l" pos="0"/>
              </a:tabLst>
            </a:pPr>
            <a:r>
              <a:rPr b="0" lang="en-US" sz="1000" spc="-1" strike="noStrike">
                <a:solidFill>
                  <a:schemeClr val="dk1"/>
                </a:solidFill>
                <a:latin typeface="IQOS"/>
              </a:rPr>
              <a:t>BLABLABLABLABLABLA</a:t>
            </a:r>
            <a:endParaRPr b="1" lang="en-US" sz="1000" spc="-1" strike="noStrike">
              <a:solidFill>
                <a:schemeClr val="accent1"/>
              </a:solidFill>
              <a:latin typeface="IQOS"/>
            </a:endParaRPr>
          </a:p>
        </p:txBody>
      </p:sp>
      <p:sp>
        <p:nvSpPr>
          <p:cNvPr id="110" name="PlaceHolder 3"/>
          <p:cNvSpPr>
            <a:spLocks noGrp="1"/>
          </p:cNvSpPr>
          <p:nvPr>
            <p:ph/>
          </p:nvPr>
        </p:nvSpPr>
        <p:spPr>
          <a:xfrm>
            <a:off x="380880" y="1905120"/>
            <a:ext cx="4066920" cy="380520"/>
          </a:xfrm>
          <a:prstGeom prst="rect">
            <a:avLst/>
          </a:prstGeom>
          <a:noFill/>
          <a:ln w="0">
            <a:noFill/>
          </a:ln>
        </p:spPr>
        <p:txBody>
          <a:bodyPr lIns="0" rIns="0" tIns="0" bIns="0" anchor="t">
            <a:noAutofit/>
          </a:bodyPr>
          <a:p>
            <a:pPr indent="0" defTabSz="914400">
              <a:lnSpc>
                <a:spcPct val="100000"/>
              </a:lnSpc>
              <a:spcBef>
                <a:spcPts val="1800"/>
              </a:spcBef>
              <a:spcAft>
                <a:spcPts val="601"/>
              </a:spcAft>
              <a:buNone/>
              <a:tabLst>
                <a:tab algn="l" pos="0"/>
              </a:tabLst>
            </a:pPr>
            <a:r>
              <a:rPr b="1" lang="en-GB" sz="1600" spc="-1" strike="noStrike">
                <a:solidFill>
                  <a:schemeClr val="accent1"/>
                </a:solidFill>
                <a:latin typeface="IQOS"/>
              </a:rPr>
              <a:t>Disclaimer</a:t>
            </a:r>
            <a:endParaRPr b="1" lang="en-US" sz="1600" spc="-1" strike="noStrike">
              <a:solidFill>
                <a:schemeClr val="accent1"/>
              </a:solidFill>
              <a:latin typeface="IQOS"/>
            </a:endParaRPr>
          </a:p>
        </p:txBody>
      </p:sp>
      <p:sp>
        <p:nvSpPr>
          <p:cNvPr id="111" name="PlaceHolder 4"/>
          <p:cNvSpPr>
            <a:spLocks noGrp="1"/>
          </p:cNvSpPr>
          <p:nvPr>
            <p:ph type="ftr" idx="3"/>
          </p:nvPr>
        </p:nvSpPr>
        <p:spPr>
          <a:xfrm>
            <a:off x="695520" y="6243480"/>
            <a:ext cx="5319360" cy="227880"/>
          </a:xfrm>
          <a:prstGeom prst="rect">
            <a:avLst/>
          </a:prstGeom>
          <a:noFill/>
          <a:ln w="0">
            <a:noFill/>
          </a:ln>
        </p:spPr>
        <p:txBody>
          <a:bodyPr lIns="0" rIns="0" tIns="0" bIns="0" anchor="b">
            <a:noAutofit/>
          </a:bodyPr>
          <a:lstStyle>
            <a:lvl1pPr indent="0" defTabSz="914400">
              <a:lnSpc>
                <a:spcPct val="100000"/>
              </a:lnSpc>
              <a:buNone/>
              <a:defRPr b="0" lang="en-GB" sz="900" spc="199" strike="noStrike" cap="all">
                <a:solidFill>
                  <a:schemeClr val="accent1"/>
                </a:solidFill>
                <a:latin typeface="IQOS"/>
              </a:defRPr>
            </a:lvl1pPr>
          </a:lstStyle>
          <a:p>
            <a:pPr indent="0" defTabSz="914400">
              <a:lnSpc>
                <a:spcPct val="100000"/>
              </a:lnSpc>
              <a:buNone/>
            </a:pPr>
            <a:r>
              <a:rPr b="0" lang="en-GB" sz="900" spc="199" strike="noStrike" cap="all">
                <a:solidFill>
                  <a:schemeClr val="accent1"/>
                </a:solidFill>
                <a:latin typeface="IQOS"/>
              </a:rPr>
              <a:t>CONFIDENTIAL: </a:t>
            </a:r>
            <a:r>
              <a:rPr b="0" lang="en-GB" sz="900" spc="-1" strike="noStrike">
                <a:solidFill>
                  <a:schemeClr val="dk1"/>
                </a:solidFill>
                <a:latin typeface="IQOS"/>
              </a:rPr>
              <a:t>Eat the file after reading</a:t>
            </a:r>
            <a:endParaRPr b="0" lang="en-US" sz="9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64" name="Rectangle 23"/>
          <p:cNvSpPr/>
          <p:nvPr/>
        </p:nvSpPr>
        <p:spPr>
          <a:xfrm>
            <a:off x="1738440" y="2097360"/>
            <a:ext cx="8714520" cy="29574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1" lang="en-US" sz="1600" spc="-1" strike="noStrike">
                <a:solidFill>
                  <a:schemeClr val="dk2"/>
                </a:solidFill>
                <a:latin typeface="IQOS"/>
              </a:rPr>
              <a:t>Congratulations! You are eligible for a replacement!</a:t>
            </a: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Replacement order for your device has been placed and it will be delivered to your registered address in x days! Find out … somewhere</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[blablablabla CTAs]</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Light"/>
              </a:rPr>
              <a:t>[Option 1] If you need any further support on your device, </a:t>
            </a:r>
            <a:r>
              <a:rPr b="0" lang="en-US" sz="1400" spc="-1" strike="noStrike" u="sng">
                <a:solidFill>
                  <a:schemeClr val="dk2"/>
                </a:solidFill>
                <a:uFillTx/>
                <a:latin typeface="IQOS Light"/>
                <a:hlinkClick r:id="rId1"/>
              </a:rPr>
              <a:t>you can also visit our FAQs</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1" lang="en-US" sz="1400" spc="-1" strike="noStrike">
                <a:solidFill>
                  <a:schemeClr val="dk2"/>
                </a:solidFill>
                <a:latin typeface="IQOS"/>
              </a:rPr>
              <a:t>CUSTOMER CARE</a:t>
            </a:r>
            <a:endParaRPr b="0" lang="en-US" sz="1400" spc="-1" strike="noStrike">
              <a:solidFill>
                <a:srgbClr val="000000"/>
              </a:solidFill>
              <a:latin typeface="Arial"/>
            </a:endParaRPr>
          </a:p>
        </p:txBody>
      </p:sp>
      <p:sp>
        <p:nvSpPr>
          <p:cNvPr id="365" name="Rectangle: Rounded Corners 4">
            <a:hlinkClick r:id="rId2"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67" name="Rectangle 23"/>
          <p:cNvSpPr/>
          <p:nvPr/>
        </p:nvSpPr>
        <p:spPr>
          <a:xfrm>
            <a:off x="1738440" y="2097360"/>
            <a:ext cx="8714520" cy="26632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1" lang="en-US" sz="1600" spc="-1" strike="noStrike">
                <a:solidFill>
                  <a:schemeClr val="dk2"/>
                </a:solidFill>
                <a:latin typeface="IQOS"/>
              </a:rPr>
              <a:t>We are sorry that your device is not eligible for a replacement</a:t>
            </a: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We are frequently introducing new product and accessories. See what’s new by visiting site or store</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Light"/>
              </a:rPr>
              <a:t>If you wish to reach a customer service representative, </a:t>
            </a:r>
            <a:r>
              <a:rPr b="0" lang="en-US" sz="1400" spc="-1" strike="noStrike" u="sng">
                <a:solidFill>
                  <a:schemeClr val="dk2"/>
                </a:solidFill>
                <a:uFillTx/>
                <a:latin typeface="IQOS Light"/>
                <a:hlinkClick r:id="rId1"/>
              </a:rPr>
              <a:t>visit “contact us” page</a:t>
            </a:r>
            <a:r>
              <a:rPr b="0" lang="en-US" sz="1400" spc="-1" strike="noStrike" u="sng">
                <a:solidFill>
                  <a:schemeClr val="dk2"/>
                </a:solidFill>
                <a:uFillTx/>
                <a:latin typeface="IQOS Light"/>
                <a:hlinkClick r:id="rId2"/>
              </a:rPr>
              <a:t> </a:t>
            </a:r>
            <a:r>
              <a:rPr b="0" lang="en-US" sz="1400" spc="-1" strike="noStrike">
                <a:solidFill>
                  <a:schemeClr val="dk2"/>
                </a:solidFill>
                <a:latin typeface="IQOS Light"/>
              </a:rPr>
              <a:t>to choose the channel of your preference.</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1" lang="en-US" sz="1400" spc="-1" strike="noStrike">
                <a:solidFill>
                  <a:schemeClr val="dk2"/>
                </a:solidFill>
                <a:latin typeface="IQOS"/>
              </a:rPr>
              <a:t>CUSTOMER CARE</a:t>
            </a:r>
            <a:endParaRPr b="0" lang="en-US" sz="1400" spc="-1" strike="noStrike">
              <a:solidFill>
                <a:srgbClr val="000000"/>
              </a:solidFill>
              <a:latin typeface="Arial"/>
            </a:endParaRPr>
          </a:p>
        </p:txBody>
      </p:sp>
      <p:sp>
        <p:nvSpPr>
          <p:cNvPr id="368" name="Rectangle: Rounded Corners 4">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Rectangle 2"/>
          <p:cNvSpPr/>
          <p:nvPr/>
        </p:nvSpPr>
        <p:spPr>
          <a:xfrm>
            <a:off x="0" y="0"/>
            <a:ext cx="12191760" cy="68576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70" name="Rectangle 23"/>
          <p:cNvSpPr/>
          <p:nvPr/>
        </p:nvSpPr>
        <p:spPr>
          <a:xfrm>
            <a:off x="1738440" y="2097360"/>
            <a:ext cx="8714520" cy="26632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1" lang="en-US" sz="1600" spc="-1" strike="noStrike">
                <a:solidFill>
                  <a:schemeClr val="dk2"/>
                </a:solidFill>
                <a:latin typeface="IQOS"/>
              </a:rPr>
              <a:t>Let’s diagnose your pocket Box! </a:t>
            </a: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In order to be able to diagnose and to replace the correct device part (if eligible), please choose your respective “POCKET Box”, and proceed with </a:t>
            </a:r>
            <a:r>
              <a:rPr b="0" lang="en-US" sz="1400" spc="-1" strike="noStrike" u="sng">
                <a:solidFill>
                  <a:schemeClr val="dk2"/>
                </a:solidFill>
                <a:uFillTx/>
                <a:latin typeface="IQOS"/>
              </a:rPr>
              <a:t>pocket Box diagnostics </a:t>
            </a:r>
            <a:r>
              <a:rPr b="0" lang="en-US" sz="1400" spc="-1" strike="noStrike">
                <a:solidFill>
                  <a:schemeClr val="dk2"/>
                </a:solidFill>
                <a:latin typeface="IQOS"/>
              </a:rPr>
              <a:t>by choosing the suitable issue</a:t>
            </a:r>
            <a:endParaRPr b="0" lang="en-US" sz="14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1" lang="en-US" sz="1400" spc="-1" strike="noStrike">
                <a:solidFill>
                  <a:schemeClr val="dk2"/>
                </a:solidFill>
                <a:latin typeface="IQOS"/>
              </a:rPr>
              <a:t>XXXXXXX CUSTOMER CARE</a:t>
            </a:r>
            <a:endParaRPr b="0" lang="en-US" sz="1400" spc="-1" strike="noStrike">
              <a:solidFill>
                <a:srgbClr val="000000"/>
              </a:solidFill>
              <a:latin typeface="Arial"/>
            </a:endParaRPr>
          </a:p>
        </p:txBody>
      </p:sp>
      <p:sp>
        <p:nvSpPr>
          <p:cNvPr id="371" name="Rectangle: Rounded Corners 28">
            <a:hlinkClick r:id="rId1"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73" name="Rectangle 23"/>
          <p:cNvSpPr/>
          <p:nvPr/>
        </p:nvSpPr>
        <p:spPr>
          <a:xfrm>
            <a:off x="1738440" y="765360"/>
            <a:ext cx="8714520" cy="1381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600" spc="-1" strike="noStrike">
                <a:solidFill>
                  <a:schemeClr val="dk2"/>
                </a:solidFill>
                <a:latin typeface="IQOS"/>
              </a:rPr>
              <a:t>We are sorry that you are having issues with your XXXXXXXXX XXXXXXXXX device. </a:t>
            </a: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Select the option according to what you </a:t>
            </a:r>
            <a:r>
              <a:rPr b="0" lang="en-US" sz="1400" spc="-1" strike="noStrike" u="sng">
                <a:solidFill>
                  <a:schemeClr val="dk2"/>
                </a:solidFill>
                <a:uFillTx/>
                <a:latin typeface="IQOS"/>
              </a:rPr>
              <a:t>see</a:t>
            </a:r>
            <a:r>
              <a:rPr b="0" lang="en-US" sz="1400" spc="-1" strike="noStrike">
                <a:solidFill>
                  <a:schemeClr val="dk2"/>
                </a:solidFill>
                <a:latin typeface="IQOS"/>
              </a:rPr>
              <a:t> or </a:t>
            </a:r>
            <a:r>
              <a:rPr b="0" lang="en-US" sz="1400" spc="-1" strike="noStrike" u="sng">
                <a:solidFill>
                  <a:schemeClr val="dk2"/>
                </a:solidFill>
                <a:uFillTx/>
                <a:latin typeface="IQOS"/>
              </a:rPr>
              <a:t>experience</a:t>
            </a:r>
            <a:r>
              <a:rPr b="0" lang="en-US" sz="1400" spc="-1" strike="noStrike">
                <a:solidFill>
                  <a:schemeClr val="dk2"/>
                </a:solidFill>
                <a:latin typeface="IQOS"/>
              </a:rPr>
              <a:t> with your pocket Box, our step-by-step diagnostics tool will guide you for a resolution</a:t>
            </a:r>
            <a:endParaRPr b="0" lang="en-US" sz="1400" spc="-1" strike="noStrike">
              <a:solidFill>
                <a:srgbClr val="000000"/>
              </a:solidFill>
              <a:latin typeface="Arial"/>
            </a:endParaRPr>
          </a:p>
        </p:txBody>
      </p:sp>
      <p:sp>
        <p:nvSpPr>
          <p:cNvPr id="374" name="Rectangle 24"/>
          <p:cNvSpPr/>
          <p:nvPr/>
        </p:nvSpPr>
        <p:spPr>
          <a:xfrm>
            <a:off x="9009000" y="5124240"/>
            <a:ext cx="2199240" cy="3693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endParaRPr b="0" lang="en-US" sz="1200" spc="-1" strike="noStrike">
              <a:solidFill>
                <a:schemeClr val="dk2"/>
              </a:solidFill>
              <a:latin typeface="IQOS"/>
            </a:endParaRPr>
          </a:p>
        </p:txBody>
      </p:sp>
      <p:sp>
        <p:nvSpPr>
          <p:cNvPr id="375" name="Rectangle 26"/>
          <p:cNvSpPr/>
          <p:nvPr/>
        </p:nvSpPr>
        <p:spPr>
          <a:xfrm>
            <a:off x="6359400" y="5113080"/>
            <a:ext cx="2342520" cy="390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endParaRPr b="0" lang="en-US" sz="1200" spc="-1" strike="noStrike">
              <a:solidFill>
                <a:schemeClr val="dk2"/>
              </a:solidFill>
              <a:latin typeface="IQOS"/>
            </a:endParaRPr>
          </a:p>
        </p:txBody>
      </p:sp>
      <p:sp>
        <p:nvSpPr>
          <p:cNvPr id="376" name="Rectangle: Rounded Corners 30">
            <a:hlinkClick r:id="rId1"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sp>
        <p:nvSpPr>
          <p:cNvPr id="377" name="Rectangle 19"/>
          <p:cNvSpPr/>
          <p:nvPr/>
        </p:nvSpPr>
        <p:spPr>
          <a:xfrm>
            <a:off x="929520" y="5145840"/>
            <a:ext cx="2338560" cy="3884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0" lang="de-DE" sz="1200" spc="-1" strike="noStrike">
                <a:solidFill>
                  <a:schemeClr val="dk2"/>
                </a:solidFill>
                <a:latin typeface="IQOS"/>
              </a:rPr>
              <a:t>N</a:t>
            </a:r>
            <a:r>
              <a:rPr b="0" lang="en-US" sz="1200" spc="-1" strike="noStrike">
                <a:solidFill>
                  <a:schemeClr val="dk2"/>
                </a:solidFill>
                <a:latin typeface="IQOS"/>
              </a:rPr>
              <a:t>o lights on pocket Box</a:t>
            </a:r>
            <a:endParaRPr b="0" lang="en-US" sz="1200" spc="-1" strike="noStrike">
              <a:solidFill>
                <a:srgbClr val="000000"/>
              </a:solidFill>
              <a:latin typeface="Arial"/>
            </a:endParaRPr>
          </a:p>
        </p:txBody>
      </p:sp>
      <p:sp>
        <p:nvSpPr>
          <p:cNvPr id="378" name="Rectangle 20">
            <a:hlinkClick r:id="rId2" action="ppaction://hlinksldjump"/>
          </p:cNvPr>
          <p:cNvSpPr/>
          <p:nvPr/>
        </p:nvSpPr>
        <p:spPr>
          <a:xfrm>
            <a:off x="889560" y="2683080"/>
            <a:ext cx="2322360" cy="2265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pic>
        <p:nvPicPr>
          <p:cNvPr id="379" name="Picture 3" descr="A spaceship in space with green laser lights&#10;&#10;Description automatically generated"/>
          <p:cNvPicPr/>
          <p:nvPr/>
        </p:nvPicPr>
        <p:blipFill>
          <a:blip r:embed="rId3"/>
          <a:stretch/>
        </p:blipFill>
        <p:spPr>
          <a:xfrm>
            <a:off x="723240" y="3195360"/>
            <a:ext cx="2571480" cy="10951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0"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81"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82"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600" spc="-1" strike="noStrike">
                <a:solidFill>
                  <a:schemeClr val="dk2"/>
                </a:solidFill>
                <a:latin typeface="IQOS"/>
              </a:rPr>
              <a:t>No lights on Pocket Box </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Your Pocket Box might be </a:t>
            </a:r>
            <a:r>
              <a:rPr b="0" lang="de-DE" sz="1400" spc="-1" strike="noStrike">
                <a:solidFill>
                  <a:schemeClr val="dk2"/>
                </a:solidFill>
                <a:latin typeface="IQOS"/>
              </a:rPr>
              <a:t>OFF</a:t>
            </a:r>
            <a:endParaRPr b="0" lang="en-US" sz="1400" spc="-1" strike="noStrike">
              <a:solidFill>
                <a:srgbClr val="000000"/>
              </a:solidFill>
              <a:latin typeface="Arial"/>
            </a:endParaRPr>
          </a:p>
        </p:txBody>
      </p:sp>
      <p:sp>
        <p:nvSpPr>
          <p:cNvPr id="383" name="Rectangle 37"/>
          <p:cNvSpPr/>
          <p:nvPr/>
        </p:nvSpPr>
        <p:spPr>
          <a:xfrm>
            <a:off x="595800" y="159516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marL="228600" indent="-228600" defTabSz="914400">
              <a:lnSpc>
                <a:spcPct val="100000"/>
              </a:lnSpc>
              <a:buClr>
                <a:srgbClr val="44546a"/>
              </a:buClr>
              <a:buFont typeface="OpenSymbol"/>
              <a:buAutoNum type="arabicPeriod"/>
            </a:pPr>
            <a:r>
              <a:rPr b="0" lang="en-US" sz="1000" spc="-1" strike="noStrike">
                <a:solidFill>
                  <a:schemeClr val="dk2"/>
                </a:solidFill>
                <a:latin typeface="IQOS"/>
                <a:ea typeface="IQOS"/>
              </a:rPr>
              <a:t>Place the Rod inside the pocket Box. Ensure to place it correctly. </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marL="228600" indent="-228600" defTabSz="914400">
              <a:lnSpc>
                <a:spcPct val="100000"/>
              </a:lnSpc>
              <a:buClr>
                <a:srgbClr val="44546a"/>
              </a:buClr>
              <a:buFont typeface="OpenSymbol"/>
              <a:buAutoNum type="arabicPeriod"/>
            </a:pPr>
            <a:r>
              <a:rPr b="0" lang="en-US" sz="1000" spc="-1" strike="noStrike">
                <a:solidFill>
                  <a:schemeClr val="dk2"/>
                </a:solidFill>
                <a:latin typeface="IQOS"/>
                <a:ea typeface="IQOS"/>
              </a:rPr>
              <a:t>Press the pocket Box button for 4 seconds to turn your device ON. Remember, the same action applies to turn it OFF as well. Turning OFF the pocket Box will also turn OFF the Rod. </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15000"/>
              </a:lnSpc>
              <a:spcAft>
                <a:spcPts val="99"/>
              </a:spcAft>
            </a:pPr>
            <a:endParaRPr b="0" lang="en-US" sz="1000" spc="-1" strike="noStrike">
              <a:solidFill>
                <a:srgbClr val="000000"/>
              </a:solidFill>
              <a:latin typeface="Arial"/>
            </a:endParaRPr>
          </a:p>
          <a:p>
            <a:pPr defTabSz="914400">
              <a:lnSpc>
                <a:spcPct val="115000"/>
              </a:lnSpc>
              <a:spcAft>
                <a:spcPts val="99"/>
              </a:spcAft>
            </a:pPr>
            <a:endParaRPr b="0" lang="en-US" sz="1000" spc="-1" strike="noStrike">
              <a:solidFill>
                <a:srgbClr val="000000"/>
              </a:solidFill>
              <a:latin typeface="Arial"/>
            </a:endParaRPr>
          </a:p>
        </p:txBody>
      </p:sp>
      <p:sp>
        <p:nvSpPr>
          <p:cNvPr id="384"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400" spc="-1" strike="noStrike">
                <a:solidFill>
                  <a:schemeClr val="dk2"/>
                </a:solidFill>
                <a:latin typeface="IQOS"/>
              </a:rPr>
              <a:t>After these steps, did your pocket Box start to work?</a:t>
            </a:r>
            <a:endParaRPr b="0" lang="en-US" sz="1400" spc="-1" strike="noStrike">
              <a:solidFill>
                <a:srgbClr val="000000"/>
              </a:solidFill>
              <a:latin typeface="Arial"/>
            </a:endParaRPr>
          </a:p>
        </p:txBody>
      </p:sp>
      <p:sp>
        <p:nvSpPr>
          <p:cNvPr id="385" name="Rectangle 39"/>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sp>
        <p:nvSpPr>
          <p:cNvPr id="386" name="Rectangle 41"/>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87" name="Rectangle 46">
            <a:hlinkClick r:id="rId1" action="ppaction://hlinksldjump"/>
          </p:cNvPr>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YES</a:t>
            </a:r>
            <a:endParaRPr b="0" lang="en-US" sz="1200" spc="-1" strike="noStrike">
              <a:solidFill>
                <a:srgbClr val="000000"/>
              </a:solidFill>
              <a:latin typeface="Arial"/>
            </a:endParaRPr>
          </a:p>
        </p:txBody>
      </p:sp>
      <p:sp>
        <p:nvSpPr>
          <p:cNvPr id="388" name="Rectangle 47">
            <a:hlinkClick r:id="rId2" action="ppaction://hlinksldjump"/>
          </p:cNvPr>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389" name="Rectangle 53"/>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000" spc="-1" strike="noStrike">
                <a:solidFill>
                  <a:schemeClr val="dk2"/>
                </a:solidFill>
                <a:latin typeface="IQOS Light"/>
              </a:rPr>
              <a:t>How to turn ON the device</a:t>
            </a:r>
            <a:endParaRPr b="0" lang="en-US" sz="1000" spc="-1" strike="noStrike">
              <a:solidFill>
                <a:srgbClr val="000000"/>
              </a:solidFill>
              <a:latin typeface="Arial"/>
            </a:endParaRPr>
          </a:p>
        </p:txBody>
      </p:sp>
      <p:sp>
        <p:nvSpPr>
          <p:cNvPr id="390" name="Rectangle 54">
            <a:hlinkClick r:id="rId3" action="ppaction://hlinksldjump"/>
          </p:cNvPr>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Issue Resolved]</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A101]</a:t>
            </a:r>
            <a:endParaRPr b="0" lang="en-US" sz="800" spc="-1" strike="noStrike">
              <a:solidFill>
                <a:srgbClr val="000000"/>
              </a:solidFill>
              <a:latin typeface="Arial"/>
            </a:endParaRPr>
          </a:p>
        </p:txBody>
      </p:sp>
      <p:sp>
        <p:nvSpPr>
          <p:cNvPr id="391" name="Rectangle 20"/>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92" name="Rectangle 26"/>
          <p:cNvSpPr/>
          <p:nvPr/>
        </p:nvSpPr>
        <p:spPr>
          <a:xfrm>
            <a:off x="2803320" y="626724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Light"/>
              </a:rPr>
              <a:t>[</a:t>
            </a:r>
            <a:r>
              <a:rPr b="0" i="1" lang="en-US" sz="800" spc="-1" strike="noStrike">
                <a:solidFill>
                  <a:schemeClr val="dk2"/>
                </a:solidFill>
                <a:latin typeface="IQOS"/>
                <a:ea typeface="IQOS"/>
              </a:rPr>
              <a:t>Goes to the next page]</a:t>
            </a:r>
            <a:endParaRPr b="0" lang="en-US" sz="800" spc="-1" strike="noStrike">
              <a:solidFill>
                <a:srgbClr val="000000"/>
              </a:solidFill>
              <a:latin typeface="Arial"/>
            </a:endParaRPr>
          </a:p>
        </p:txBody>
      </p:sp>
      <p:sp>
        <p:nvSpPr>
          <p:cNvPr id="393" name="Rectangle 28"/>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94" name="Rectangle 29"/>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95" name="Rectangle 30"/>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396" name="Rectangle 31"/>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397" name="Rectangle 32"/>
          <p:cNvSpPr/>
          <p:nvPr/>
        </p:nvSpPr>
        <p:spPr>
          <a:xfrm>
            <a:off x="5015880" y="5591880"/>
            <a:ext cx="197604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398" name="Rectangle 33"/>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399" name="Rectangle: Rounded Corners 35">
            <a:hlinkClick r:id="rId4"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400" name="Picture 1" descr="A spaceship in space with green laser lights&#10;&#10;Description automatically generated"/>
          <p:cNvPicPr/>
          <p:nvPr/>
        </p:nvPicPr>
        <p:blipFill>
          <a:blip r:embed="rId5"/>
          <a:stretch/>
        </p:blipFill>
        <p:spPr>
          <a:xfrm>
            <a:off x="6931440" y="1055160"/>
            <a:ext cx="2571480" cy="10951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02"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03"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600" spc="-1" strike="noStrike">
                <a:solidFill>
                  <a:schemeClr val="dk2"/>
                </a:solidFill>
                <a:latin typeface="IQOS"/>
              </a:rPr>
              <a:t>No lights on Pocket Box</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Your pocket Box might not be getting charge from the power outlet</a:t>
            </a:r>
            <a:endParaRPr b="0" lang="en-US" sz="1400" spc="-1" strike="noStrike">
              <a:solidFill>
                <a:srgbClr val="000000"/>
              </a:solidFill>
              <a:latin typeface="Arial"/>
            </a:endParaRPr>
          </a:p>
        </p:txBody>
      </p:sp>
      <p:sp>
        <p:nvSpPr>
          <p:cNvPr id="404" name="Rectangle 37"/>
          <p:cNvSpPr/>
          <p:nvPr/>
        </p:nvSpPr>
        <p:spPr>
          <a:xfrm>
            <a:off x="595800" y="159516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marL="228600" indent="-228600" defTabSz="914400">
              <a:lnSpc>
                <a:spcPct val="114000"/>
              </a:lnSpc>
              <a:spcAft>
                <a:spcPts val="99"/>
              </a:spcAft>
              <a:buClr>
                <a:srgbClr val="44546a"/>
              </a:buClr>
              <a:buFont typeface="IQOS"/>
              <a:buAutoNum type="arabicPeriod"/>
            </a:pPr>
            <a:r>
              <a:rPr b="0" lang="en-US" sz="1000" spc="-1" strike="noStrike">
                <a:solidFill>
                  <a:schemeClr val="dk2"/>
                </a:solidFill>
                <a:latin typeface="IQOS"/>
                <a:ea typeface="IQOS"/>
              </a:rPr>
              <a:t>Ensure the optimal charging for your pocket Box;</a:t>
            </a:r>
            <a:endParaRPr b="0" lang="en-US" sz="1000" spc="-1" strike="noStrike">
              <a:solidFill>
                <a:srgbClr val="000000"/>
              </a:solidFill>
              <a:latin typeface="Arial"/>
            </a:endParaRPr>
          </a:p>
          <a:p>
            <a:pPr defTabSz="914400">
              <a:lnSpc>
                <a:spcPct val="114000"/>
              </a:lnSpc>
              <a:spcAft>
                <a:spcPts val="99"/>
              </a:spcAft>
            </a:pPr>
            <a:endParaRPr b="0" lang="en-US" sz="1000" spc="-1" strike="noStrike">
              <a:solidFill>
                <a:srgbClr val="000000"/>
              </a:solidFill>
              <a:latin typeface="Arial"/>
            </a:endParaRPr>
          </a:p>
          <a:p>
            <a:pPr lvl="1" marL="743040" indent="-285840" defTabSz="914400">
              <a:lnSpc>
                <a:spcPct val="114000"/>
              </a:lnSpc>
              <a:spcAft>
                <a:spcPts val="99"/>
              </a:spcAft>
              <a:buClr>
                <a:srgbClr val="44546a"/>
              </a:buClr>
              <a:buFont typeface="Wingdings" charset="2"/>
              <a:buChar char=""/>
            </a:pPr>
            <a:r>
              <a:rPr b="0" lang="en-US" sz="1000" spc="-1" strike="noStrike">
                <a:solidFill>
                  <a:schemeClr val="dk2"/>
                </a:solidFill>
                <a:latin typeface="IQOS"/>
                <a:ea typeface="IQOS"/>
              </a:rPr>
              <a:t>Use official XXXXXXX power adaptor and cable. Unofficial ones may interrupt the charging.</a:t>
            </a:r>
            <a:endParaRPr b="0" lang="en-US" sz="1000" spc="-1" strike="noStrike">
              <a:solidFill>
                <a:srgbClr val="000000"/>
              </a:solidFill>
              <a:latin typeface="Arial"/>
            </a:endParaRPr>
          </a:p>
          <a:p>
            <a:pPr lvl="1" marL="743040" indent="-285840" defTabSz="914400">
              <a:lnSpc>
                <a:spcPct val="114000"/>
              </a:lnSpc>
              <a:spcAft>
                <a:spcPts val="99"/>
              </a:spcAft>
              <a:buClr>
                <a:srgbClr val="44546a"/>
              </a:buClr>
              <a:buFont typeface="Wingdings" charset="2"/>
              <a:buChar char=""/>
            </a:pPr>
            <a:r>
              <a:rPr b="0" lang="en-US" sz="1000" spc="-1" strike="noStrike">
                <a:solidFill>
                  <a:schemeClr val="dk2"/>
                </a:solidFill>
                <a:latin typeface="IQOS"/>
                <a:ea typeface="IQOS"/>
              </a:rPr>
              <a:t>Refrain from charging with a laptop. This may also interrupt the charging</a:t>
            </a:r>
            <a:endParaRPr b="0" lang="en-US" sz="1000" spc="-1" strike="noStrike">
              <a:solidFill>
                <a:srgbClr val="000000"/>
              </a:solidFill>
              <a:latin typeface="Arial"/>
            </a:endParaRPr>
          </a:p>
          <a:p>
            <a:pPr lvl="1" marL="743040" indent="-285840" defTabSz="914400">
              <a:lnSpc>
                <a:spcPct val="114000"/>
              </a:lnSpc>
              <a:spcAft>
                <a:spcPts val="99"/>
              </a:spcAft>
              <a:buClr>
                <a:srgbClr val="44546a"/>
              </a:buClr>
              <a:buFont typeface="Wingdings" charset="2"/>
              <a:buChar char=""/>
            </a:pPr>
            <a:r>
              <a:rPr b="0" lang="en-US" sz="1000" spc="-1" strike="noStrike">
                <a:solidFill>
                  <a:schemeClr val="dk2"/>
                </a:solidFill>
                <a:latin typeface="IQOS"/>
                <a:ea typeface="IQOS"/>
              </a:rPr>
              <a:t>Ensure that you have plugged the pocket Box into a wall power outlet</a:t>
            </a:r>
            <a:endParaRPr b="0" lang="en-US" sz="1000" spc="-1" strike="noStrike">
              <a:solidFill>
                <a:srgbClr val="000000"/>
              </a:solidFill>
              <a:latin typeface="Arial"/>
            </a:endParaRPr>
          </a:p>
          <a:p>
            <a:pPr defTabSz="914400">
              <a:lnSpc>
                <a:spcPct val="114000"/>
              </a:lnSpc>
              <a:spcAft>
                <a:spcPts val="99"/>
              </a:spcAft>
            </a:pPr>
            <a:endParaRPr b="0" lang="en-US" sz="1000" spc="-1" strike="noStrike">
              <a:solidFill>
                <a:srgbClr val="000000"/>
              </a:solidFill>
              <a:latin typeface="Arial"/>
            </a:endParaRPr>
          </a:p>
          <a:p>
            <a:pPr marL="285840" indent="-285840" defTabSz="914400">
              <a:lnSpc>
                <a:spcPct val="114000"/>
              </a:lnSpc>
              <a:spcAft>
                <a:spcPts val="99"/>
              </a:spcAft>
              <a:buClr>
                <a:srgbClr val="44546a"/>
              </a:buClr>
              <a:buFont typeface="IQOS"/>
              <a:buAutoNum type="arabicPeriod"/>
            </a:pPr>
            <a:r>
              <a:rPr b="0" lang="en-US" sz="1000" spc="-1" strike="noStrike">
                <a:solidFill>
                  <a:schemeClr val="dk2"/>
                </a:solidFill>
                <a:latin typeface="IQOS"/>
                <a:ea typeface="IQOS"/>
              </a:rPr>
              <a:t>Check the charging cable entrance of your pocket Box. If there is any blockage, remove the blockage by gently blowing from distance.</a:t>
            </a:r>
            <a:endParaRPr b="0" lang="en-US" sz="1000" spc="-1" strike="noStrike">
              <a:solidFill>
                <a:srgbClr val="000000"/>
              </a:solidFill>
              <a:latin typeface="Arial"/>
            </a:endParaRPr>
          </a:p>
          <a:p>
            <a:pPr defTabSz="914400">
              <a:lnSpc>
                <a:spcPct val="114000"/>
              </a:lnSpc>
              <a:spcAft>
                <a:spcPts val="99"/>
              </a:spcAft>
            </a:pPr>
            <a:endParaRPr b="0" lang="en-US" sz="1000" spc="-1" strike="noStrike">
              <a:solidFill>
                <a:srgbClr val="000000"/>
              </a:solidFill>
              <a:latin typeface="Arial"/>
            </a:endParaRPr>
          </a:p>
          <a:p>
            <a:pPr marL="285840" indent="-285840" defTabSz="914400">
              <a:lnSpc>
                <a:spcPct val="114000"/>
              </a:lnSpc>
              <a:spcAft>
                <a:spcPts val="99"/>
              </a:spcAft>
              <a:buClr>
                <a:srgbClr val="44546a"/>
              </a:buClr>
              <a:buFont typeface="IQOS"/>
              <a:buAutoNum type="arabicPeriod"/>
            </a:pPr>
            <a:r>
              <a:rPr b="0" lang="en-US" sz="1000" spc="-1" strike="noStrike">
                <a:solidFill>
                  <a:schemeClr val="dk2"/>
                </a:solidFill>
                <a:latin typeface="IQOS"/>
                <a:ea typeface="IQOS"/>
              </a:rPr>
              <a:t>Check if your power adaptor and cable is working. Try to charge your pocket Box with another power adaptor and cable. </a:t>
            </a:r>
            <a:endParaRPr b="0" lang="en-US" sz="1000" spc="-1" strike="noStrike">
              <a:solidFill>
                <a:srgbClr val="000000"/>
              </a:solidFill>
              <a:latin typeface="Arial"/>
            </a:endParaRPr>
          </a:p>
          <a:p>
            <a:pPr defTabSz="914400">
              <a:lnSpc>
                <a:spcPct val="114000"/>
              </a:lnSpc>
              <a:spcAft>
                <a:spcPts val="99"/>
              </a:spcAft>
            </a:pPr>
            <a:endParaRPr b="0" lang="en-US" sz="1000" spc="-1" strike="noStrike">
              <a:solidFill>
                <a:srgbClr val="000000"/>
              </a:solidFill>
              <a:latin typeface="Arial"/>
            </a:endParaRPr>
          </a:p>
          <a:p>
            <a:pPr marL="228600" indent="-228600" defTabSz="914400">
              <a:lnSpc>
                <a:spcPct val="114000"/>
              </a:lnSpc>
              <a:spcAft>
                <a:spcPts val="99"/>
              </a:spcAft>
              <a:buClr>
                <a:srgbClr val="44546a"/>
              </a:buClr>
              <a:buFont typeface="IQOS"/>
              <a:buAutoNum type="arabicPeriod"/>
            </a:pPr>
            <a:r>
              <a:rPr b="0" lang="en-US" sz="1000" spc="-1" strike="noStrike">
                <a:solidFill>
                  <a:schemeClr val="dk2"/>
                </a:solidFill>
                <a:latin typeface="IQOS"/>
                <a:ea typeface="IQOS"/>
              </a:rPr>
              <a:t>While your pocket Box is being charged, strip lights will be pulsing. Seeing a light on a deeply discharged pocket Box may take up to 15 minutes. See the demonstration.</a:t>
            </a:r>
            <a:endParaRPr b="0" lang="en-US" sz="1000" spc="-1" strike="noStrike">
              <a:solidFill>
                <a:srgbClr val="000000"/>
              </a:solidFill>
              <a:latin typeface="Arial"/>
            </a:endParaRPr>
          </a:p>
          <a:p>
            <a:pPr lvl="1" marL="628560" indent="-171360" defTabSz="914400">
              <a:lnSpc>
                <a:spcPct val="114000"/>
              </a:lnSpc>
              <a:spcAft>
                <a:spcPts val="99"/>
              </a:spcAft>
              <a:buClr>
                <a:srgbClr val="44546a"/>
              </a:buClr>
              <a:buFont typeface="Wingdings" charset="2"/>
              <a:buChar char=""/>
            </a:pPr>
            <a:r>
              <a:rPr b="0" lang="en-US" sz="1000" spc="-1" strike="noStrike">
                <a:solidFill>
                  <a:schemeClr val="dk2"/>
                </a:solidFill>
                <a:latin typeface="IQOS"/>
                <a:ea typeface="IQOS"/>
              </a:rPr>
              <a:t>Please note: If the pocket Box is charged whilst OFF, the lights will turn OFF when unplugging it.</a:t>
            </a:r>
            <a:endParaRPr b="0" lang="en-US" sz="1000" spc="-1" strike="noStrike">
              <a:solidFill>
                <a:srgbClr val="000000"/>
              </a:solidFill>
              <a:latin typeface="Arial"/>
            </a:endParaRPr>
          </a:p>
          <a:p>
            <a:pPr defTabSz="914400">
              <a:lnSpc>
                <a:spcPct val="114000"/>
              </a:lnSpc>
              <a:spcAft>
                <a:spcPts val="99"/>
              </a:spcAft>
            </a:pP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14000"/>
              </a:lnSpc>
              <a:spcAft>
                <a:spcPts val="99"/>
              </a:spcAft>
            </a:pPr>
            <a:endParaRPr b="0" lang="en-US" sz="1000" spc="-1" strike="noStrike">
              <a:solidFill>
                <a:srgbClr val="000000"/>
              </a:solidFill>
              <a:latin typeface="Arial"/>
            </a:endParaRPr>
          </a:p>
          <a:p>
            <a:pPr defTabSz="914400">
              <a:lnSpc>
                <a:spcPct val="114000"/>
              </a:lnSpc>
              <a:spcAft>
                <a:spcPts val="99"/>
              </a:spcAft>
            </a:pPr>
            <a:endParaRPr b="0" lang="en-US" sz="1000" spc="-1" strike="noStrike">
              <a:solidFill>
                <a:srgbClr val="000000"/>
              </a:solidFill>
              <a:latin typeface="Arial"/>
            </a:endParaRPr>
          </a:p>
        </p:txBody>
      </p:sp>
      <p:sp>
        <p:nvSpPr>
          <p:cNvPr id="405"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400" spc="-1" strike="noStrike">
                <a:solidFill>
                  <a:schemeClr val="dk2"/>
                </a:solidFill>
                <a:latin typeface="IQOS"/>
              </a:rPr>
              <a:t>After these steps, do the lights turn ON?</a:t>
            </a:r>
            <a:endParaRPr b="0" lang="en-US" sz="1400" spc="-1" strike="noStrike">
              <a:solidFill>
                <a:srgbClr val="000000"/>
              </a:solidFill>
              <a:latin typeface="Arial"/>
            </a:endParaRPr>
          </a:p>
        </p:txBody>
      </p:sp>
      <p:sp>
        <p:nvSpPr>
          <p:cNvPr id="406" name="Rectangle 39"/>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sp>
        <p:nvSpPr>
          <p:cNvPr id="407" name="Rectangle 41"/>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08" name="Rectangle 46">
            <a:hlinkClick r:id="rId1" action="ppaction://hlinksldjump"/>
          </p:cNvPr>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YES</a:t>
            </a:r>
            <a:endParaRPr b="0" lang="en-US" sz="1200" spc="-1" strike="noStrike">
              <a:solidFill>
                <a:srgbClr val="000000"/>
              </a:solidFill>
              <a:latin typeface="Arial"/>
            </a:endParaRPr>
          </a:p>
        </p:txBody>
      </p:sp>
      <p:sp>
        <p:nvSpPr>
          <p:cNvPr id="409" name="Rectangle 47"/>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410" name="Rectangle 53"/>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000" spc="-1" strike="noStrike">
                <a:solidFill>
                  <a:srgbClr val="44546a"/>
                </a:solidFill>
                <a:latin typeface="IQOS Light"/>
              </a:rPr>
              <a:t>1</a:t>
            </a:r>
            <a:r>
              <a:rPr b="0" lang="en-US" sz="1000" spc="-1" strike="noStrike">
                <a:solidFill>
                  <a:schemeClr val="dk2"/>
                </a:solidFill>
                <a:latin typeface="IQOS Light"/>
              </a:rPr>
              <a:t>5 minutes of charge should be sufficient for seeing the pocket Box is being charged</a:t>
            </a:r>
            <a:endParaRPr b="0" lang="en-US" sz="1000" spc="-1" strike="noStrike">
              <a:solidFill>
                <a:srgbClr val="000000"/>
              </a:solidFill>
              <a:latin typeface="Arial"/>
            </a:endParaRPr>
          </a:p>
          <a:p>
            <a:pPr algn="ctr" defTabSz="914400">
              <a:lnSpc>
                <a:spcPct val="100000"/>
              </a:lnSpc>
            </a:pPr>
            <a:endParaRPr b="0" lang="en-US" sz="1000" spc="-1" strike="noStrike">
              <a:solidFill>
                <a:srgbClr val="000000"/>
              </a:solidFill>
              <a:latin typeface="Arial"/>
            </a:endParaRPr>
          </a:p>
        </p:txBody>
      </p:sp>
      <p:sp>
        <p:nvSpPr>
          <p:cNvPr id="411" name="Rectangle 54"/>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Issue Resolved]</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A101]</a:t>
            </a:r>
            <a:endParaRPr b="0" lang="en-US" sz="800" spc="-1" strike="noStrike">
              <a:solidFill>
                <a:srgbClr val="000000"/>
              </a:solidFill>
              <a:latin typeface="Arial"/>
            </a:endParaRPr>
          </a:p>
        </p:txBody>
      </p:sp>
      <p:sp>
        <p:nvSpPr>
          <p:cNvPr id="412" name="Rectangle 26">
            <a:hlinkClick r:id="rId2" action="ppaction://hlinksldjump"/>
          </p:cNvPr>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Next Page]</a:t>
            </a:r>
            <a:endParaRPr b="0" lang="en-US" sz="800" spc="-1" strike="noStrike">
              <a:solidFill>
                <a:srgbClr val="000000"/>
              </a:solidFill>
              <a:latin typeface="Arial"/>
            </a:endParaRPr>
          </a:p>
        </p:txBody>
      </p:sp>
      <p:sp>
        <p:nvSpPr>
          <p:cNvPr id="413" name="Rectangle 28"/>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14" name="Rectangle 29"/>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415" name="Rectangle 30"/>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16" name="Rectangle 31"/>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417" name="Rectangle 32"/>
          <p:cNvSpPr/>
          <p:nvPr/>
        </p:nvSpPr>
        <p:spPr>
          <a:xfrm>
            <a:off x="5015880" y="5591880"/>
            <a:ext cx="197604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418" name="Rectangle 33"/>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419" name="Rectangle: Rounded Corners 24">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420" name="Picture 1" descr="A spaceship in space with green laser lights&#10;&#10;Description automatically generated"/>
          <p:cNvPicPr/>
          <p:nvPr/>
        </p:nvPicPr>
        <p:blipFill>
          <a:blip r:embed="rId4"/>
          <a:stretch/>
        </p:blipFill>
        <p:spPr>
          <a:xfrm>
            <a:off x="6901920" y="1074960"/>
            <a:ext cx="2571480" cy="10951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22"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23"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600" spc="-1" strike="noStrike">
                <a:solidFill>
                  <a:schemeClr val="dk2"/>
                </a:solidFill>
                <a:latin typeface="IQOS"/>
              </a:rPr>
              <a:t>No lights on Pocket Box</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Your device might need a RESET</a:t>
            </a:r>
            <a:endParaRPr b="0" lang="en-US" sz="1400" spc="-1" strike="noStrike">
              <a:solidFill>
                <a:srgbClr val="000000"/>
              </a:solidFill>
              <a:latin typeface="Arial"/>
            </a:endParaRPr>
          </a:p>
        </p:txBody>
      </p:sp>
      <p:sp>
        <p:nvSpPr>
          <p:cNvPr id="424" name="Rectangle 37"/>
          <p:cNvSpPr/>
          <p:nvPr/>
        </p:nvSpPr>
        <p:spPr>
          <a:xfrm>
            <a:off x="595800" y="159516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0" lang="en-US" sz="1000" spc="-1" strike="noStrike">
                <a:solidFill>
                  <a:schemeClr val="dk2"/>
                </a:solidFill>
                <a:latin typeface="IQOS"/>
                <a:ea typeface="IQOS"/>
              </a:rPr>
              <a:t>Let's Perform a RESET:</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pPr>
            <a:r>
              <a:rPr b="0" lang="de-IT" sz="1000" spc="-1" strike="noStrike">
                <a:solidFill>
                  <a:schemeClr val="dk2"/>
                </a:solidFill>
                <a:latin typeface="IQOS"/>
                <a:ea typeface="IQOS"/>
              </a:rPr>
              <a:t>1.   </a:t>
            </a:r>
            <a:r>
              <a:rPr b="0" lang="en-US" sz="1000" spc="-1" strike="noStrike">
                <a:solidFill>
                  <a:schemeClr val="dk2"/>
                </a:solidFill>
                <a:latin typeface="IQOS"/>
                <a:ea typeface="IQOS"/>
              </a:rPr>
              <a:t>Place</a:t>
            </a:r>
            <a:r>
              <a:rPr b="0" lang="de-IT" sz="1000" spc="-1" strike="noStrike">
                <a:solidFill>
                  <a:schemeClr val="dk2"/>
                </a:solidFill>
                <a:latin typeface="IQOS"/>
                <a:ea typeface="IQOS"/>
              </a:rPr>
              <a:t> the </a:t>
            </a:r>
            <a:r>
              <a:rPr b="0" lang="en-US" sz="1000" spc="-1" strike="noStrike">
                <a:solidFill>
                  <a:schemeClr val="dk2"/>
                </a:solidFill>
                <a:latin typeface="IQOS"/>
                <a:ea typeface="IQOS"/>
              </a:rPr>
              <a:t>Rod</a:t>
            </a:r>
            <a:r>
              <a:rPr b="0" lang="de-IT" sz="1000" spc="-1" strike="noStrike">
                <a:solidFill>
                  <a:schemeClr val="dk2"/>
                </a:solidFill>
                <a:latin typeface="IQOS"/>
                <a:ea typeface="IQOS"/>
              </a:rPr>
              <a:t> in the Pocket </a:t>
            </a:r>
            <a:r>
              <a:rPr b="0" lang="en-US" sz="1000" spc="-1" strike="noStrike">
                <a:solidFill>
                  <a:schemeClr val="dk2"/>
                </a:solidFill>
                <a:latin typeface="IQOS"/>
                <a:ea typeface="IQOS"/>
              </a:rPr>
              <a:t>Box</a:t>
            </a:r>
            <a:r>
              <a:rPr b="0" lang="de-IT" sz="1000" spc="-1" strike="noStrike">
                <a:solidFill>
                  <a:schemeClr val="dk2"/>
                </a:solidFill>
                <a:latin typeface="IQOS"/>
                <a:ea typeface="IQOS"/>
              </a:rPr>
              <a:t>. Ensure to place it correctly.</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pPr>
            <a:r>
              <a:rPr b="0" lang="de-IT" sz="1000" spc="-1" strike="noStrike">
                <a:solidFill>
                  <a:schemeClr val="dk2"/>
                </a:solidFill>
                <a:latin typeface="IQOS"/>
                <a:ea typeface="IQOS"/>
              </a:rPr>
              <a:t>2.   </a:t>
            </a:r>
            <a:r>
              <a:rPr b="0" lang="en-US" sz="1000" spc="-1" strike="noStrike">
                <a:solidFill>
                  <a:schemeClr val="dk2"/>
                </a:solidFill>
                <a:latin typeface="IQOS"/>
                <a:ea typeface="IQOS"/>
              </a:rPr>
              <a:t>Press and hold down the ON/OFF button </a:t>
            </a:r>
            <a:r>
              <a:rPr b="0" lang="de-IT" sz="1000" spc="-1" strike="noStrike">
                <a:solidFill>
                  <a:schemeClr val="dk2"/>
                </a:solidFill>
                <a:latin typeface="IQOS"/>
                <a:ea typeface="IQOS"/>
              </a:rPr>
              <a:t>on the Pocket </a:t>
            </a:r>
            <a:r>
              <a:rPr b="0" lang="en-US" sz="1000" spc="-1" strike="noStrike">
                <a:solidFill>
                  <a:schemeClr val="dk2"/>
                </a:solidFill>
                <a:latin typeface="IQOS"/>
                <a:ea typeface="IQOS"/>
              </a:rPr>
              <a:t>Box</a:t>
            </a:r>
            <a:r>
              <a:rPr b="0" lang="de-IT" sz="1000" spc="-1" strike="noStrike">
                <a:solidFill>
                  <a:schemeClr val="dk2"/>
                </a:solidFill>
                <a:latin typeface="IQOS"/>
                <a:ea typeface="IQOS"/>
              </a:rPr>
              <a:t> </a:t>
            </a:r>
            <a:r>
              <a:rPr b="0" lang="en-US" sz="1000" spc="-1" strike="noStrike">
                <a:solidFill>
                  <a:schemeClr val="dk2"/>
                </a:solidFill>
                <a:latin typeface="IQOS"/>
                <a:ea typeface="IQOS"/>
              </a:rPr>
              <a:t>for 10 seconds until</a:t>
            </a:r>
            <a:r>
              <a:rPr b="0" lang="de-IT" sz="1000" spc="-1" strike="noStrike">
                <a:solidFill>
                  <a:schemeClr val="dk2"/>
                </a:solidFill>
                <a:latin typeface="IQOS"/>
                <a:ea typeface="IQOS"/>
              </a:rPr>
              <a:t>     </a:t>
            </a:r>
            <a:r>
              <a:rPr b="0" lang="en-US" sz="1000" spc="-1" strike="noStrike">
                <a:solidFill>
                  <a:schemeClr val="dk2"/>
                </a:solidFill>
                <a:latin typeface="IQOS"/>
                <a:ea typeface="IQOS"/>
              </a:rPr>
              <a:t>status lights fade out</a:t>
            </a:r>
            <a:endParaRPr b="0" lang="en-US" sz="1000" spc="-1" strike="noStrike">
              <a:solidFill>
                <a:srgbClr val="000000"/>
              </a:solidFill>
              <a:latin typeface="Arial"/>
            </a:endParaRPr>
          </a:p>
          <a:p>
            <a:pPr marL="171360" indent="-171360" defTabSz="914400">
              <a:lnSpc>
                <a:spcPct val="114000"/>
              </a:lnSpc>
              <a:spcAft>
                <a:spcPts val="99"/>
              </a:spcAft>
              <a:buClr>
                <a:srgbClr val="44546a"/>
              </a:buClr>
              <a:buFont typeface="Wingdings,Sans-Serif"/>
              <a:buChar char="Ø"/>
            </a:pPr>
            <a:r>
              <a:rPr b="0" lang="en-US" sz="1000" spc="-1" strike="noStrike">
                <a:solidFill>
                  <a:schemeClr val="dk2"/>
                </a:solidFill>
                <a:latin typeface="IQOS"/>
                <a:ea typeface="IQOS"/>
              </a:rPr>
              <a:t>Please note: If your XXXXXX is turned OFF at the time of RESET; when pressing the button, after the first 4 seconds, the device will turn ON: lights will fade in and the device will vibrate. In order to perform the RESET correctly, it is important to keep the button continuously pressed for 10 seconds.</a:t>
            </a:r>
            <a:endParaRPr b="0" lang="en-US" sz="1000" spc="-1" strike="noStrike">
              <a:solidFill>
                <a:srgbClr val="000000"/>
              </a:solidFill>
              <a:latin typeface="Arial"/>
            </a:endParaRPr>
          </a:p>
          <a:p>
            <a:pPr defTabSz="914400">
              <a:lnSpc>
                <a:spcPct val="114000"/>
              </a:lnSpc>
              <a:spcAft>
                <a:spcPts val="99"/>
              </a:spcAft>
            </a:pPr>
            <a:endParaRPr b="0" lang="en-US" sz="1000" spc="-1" strike="noStrike">
              <a:solidFill>
                <a:srgbClr val="000000"/>
              </a:solidFill>
              <a:latin typeface="Arial"/>
            </a:endParaRPr>
          </a:p>
          <a:p>
            <a:pPr defTabSz="914400">
              <a:lnSpc>
                <a:spcPct val="114000"/>
              </a:lnSpc>
              <a:spcAft>
                <a:spcPts val="99"/>
              </a:spcAft>
            </a:pPr>
            <a:r>
              <a:rPr b="0" lang="de-IT" sz="1000" spc="-1" strike="noStrike">
                <a:solidFill>
                  <a:schemeClr val="dk2"/>
                </a:solidFill>
                <a:latin typeface="IQOS"/>
                <a:ea typeface="IQOS"/>
              </a:rPr>
              <a:t>3.  </a:t>
            </a:r>
            <a:r>
              <a:rPr b="0" lang="en-US" sz="1000" spc="-1" strike="noStrike">
                <a:solidFill>
                  <a:schemeClr val="dk2"/>
                </a:solidFill>
                <a:latin typeface="IQOS"/>
                <a:ea typeface="IQOS"/>
              </a:rPr>
              <a:t>RESET is confirmed when status lights fade in again and the device vibrates</a:t>
            </a:r>
            <a:endParaRPr b="0" lang="en-US" sz="1000" spc="-1" strike="noStrike">
              <a:solidFill>
                <a:srgbClr val="000000"/>
              </a:solidFill>
              <a:latin typeface="Arial"/>
            </a:endParaRPr>
          </a:p>
          <a:p>
            <a:pPr defTabSz="914400">
              <a:lnSpc>
                <a:spcPct val="115000"/>
              </a:lnSpc>
              <a:spcAft>
                <a:spcPts val="99"/>
              </a:spcAft>
            </a:pPr>
            <a:endParaRPr b="0" lang="en-US" sz="1000" spc="-1" strike="noStrike">
              <a:solidFill>
                <a:srgbClr val="000000"/>
              </a:solidFill>
              <a:latin typeface="Arial"/>
            </a:endParaRPr>
          </a:p>
        </p:txBody>
      </p:sp>
      <p:sp>
        <p:nvSpPr>
          <p:cNvPr id="425"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400" spc="-1" strike="noStrike">
                <a:solidFill>
                  <a:schemeClr val="dk2"/>
                </a:solidFill>
                <a:latin typeface="IQOS"/>
              </a:rPr>
              <a:t>After these steps, is your pocket Box working?</a:t>
            </a:r>
            <a:endParaRPr b="0" lang="en-US" sz="1400" spc="-1" strike="noStrike">
              <a:solidFill>
                <a:srgbClr val="000000"/>
              </a:solidFill>
              <a:latin typeface="Arial"/>
            </a:endParaRPr>
          </a:p>
        </p:txBody>
      </p:sp>
      <p:sp>
        <p:nvSpPr>
          <p:cNvPr id="426" name="Rectangle 39"/>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sp>
        <p:nvSpPr>
          <p:cNvPr id="427" name="Rectangle 41"/>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28" name="Rectangle 46">
            <a:hlinkClick r:id="rId1" action="ppaction://hlinksldjump"/>
          </p:cNvPr>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YES</a:t>
            </a:r>
            <a:endParaRPr b="0" lang="en-US" sz="1200" spc="-1" strike="noStrike">
              <a:solidFill>
                <a:srgbClr val="000000"/>
              </a:solidFill>
              <a:latin typeface="Arial"/>
            </a:endParaRPr>
          </a:p>
        </p:txBody>
      </p:sp>
      <p:sp>
        <p:nvSpPr>
          <p:cNvPr id="429" name="Rectangle 47">
            <a:hlinkClick r:id="rId2" action="ppaction://hlinksldjump"/>
          </p:cNvPr>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430" name="Rectangle 51"/>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31" name="Rectangle 53"/>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Light"/>
              </a:rPr>
              <a:t>How to RESET your device</a:t>
            </a:r>
            <a:endParaRPr b="0" lang="en-US" sz="1000" spc="-1" strike="noStrike">
              <a:solidFill>
                <a:srgbClr val="000000"/>
              </a:solidFill>
              <a:latin typeface="Arial"/>
            </a:endParaRPr>
          </a:p>
        </p:txBody>
      </p:sp>
      <p:sp>
        <p:nvSpPr>
          <p:cNvPr id="432" name="Rectangle 54"/>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i="1" lang="en-US" sz="800" spc="-1" strike="noStrike">
                <a:solidFill>
                  <a:schemeClr val="dk2"/>
                </a:solidFill>
                <a:latin typeface="IQOS Light"/>
              </a:rPr>
              <a:t>[</a:t>
            </a:r>
            <a:r>
              <a:rPr b="0" i="1" lang="en-US" sz="800" spc="-1" strike="noStrike">
                <a:solidFill>
                  <a:schemeClr val="dk2"/>
                </a:solidFill>
                <a:latin typeface="IQOS"/>
                <a:ea typeface="IQOS"/>
              </a:rPr>
              <a:t>Go to Issue Resolved]</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A101]</a:t>
            </a:r>
            <a:endParaRPr b="0" lang="en-US" sz="800" spc="-1" strike="noStrike">
              <a:solidFill>
                <a:srgbClr val="000000"/>
              </a:solidFill>
              <a:latin typeface="Arial"/>
            </a:endParaRPr>
          </a:p>
        </p:txBody>
      </p:sp>
      <p:sp>
        <p:nvSpPr>
          <p:cNvPr id="433" name="Rectangle 20"/>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434" name="Rectangle 22"/>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435" name="Rectangle 26"/>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Next Page]</a:t>
            </a:r>
            <a:endParaRPr b="0" lang="en-US" sz="800" spc="-1" strike="noStrike">
              <a:solidFill>
                <a:srgbClr val="000000"/>
              </a:solidFill>
              <a:latin typeface="Arial"/>
            </a:endParaRPr>
          </a:p>
        </p:txBody>
      </p:sp>
      <p:sp>
        <p:nvSpPr>
          <p:cNvPr id="436" name="Rectangle 32"/>
          <p:cNvSpPr/>
          <p:nvPr/>
        </p:nvSpPr>
        <p:spPr>
          <a:xfrm>
            <a:off x="5015880" y="5591880"/>
            <a:ext cx="197604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437" name="Rectangle 33"/>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38" name="Rectangle 40"/>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439" name="Rectangle: Rounded Corners 28">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440" name="Picture 1" descr="A spaceship in space with green laser lights&#10;&#10;Description automatically generated"/>
          <p:cNvPicPr/>
          <p:nvPr/>
        </p:nvPicPr>
        <p:blipFill>
          <a:blip r:embed="rId4"/>
          <a:stretch/>
        </p:blipFill>
        <p:spPr>
          <a:xfrm>
            <a:off x="6919200" y="1037160"/>
            <a:ext cx="2571480" cy="10951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42"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43"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600" spc="-1" strike="noStrike">
              <a:solidFill>
                <a:srgbClr val="000000"/>
              </a:solidFill>
              <a:latin typeface="Arial"/>
            </a:endParaRPr>
          </a:p>
          <a:p>
            <a:pPr algn="ctr" defTabSz="914400">
              <a:lnSpc>
                <a:spcPct val="100000"/>
              </a:lnSpc>
            </a:pPr>
            <a:r>
              <a:rPr b="1" lang="en-US" sz="1600" spc="-1" strike="noStrike">
                <a:solidFill>
                  <a:schemeClr val="dk2"/>
                </a:solidFill>
                <a:latin typeface="IQOS"/>
              </a:rPr>
              <a:t>No lights on Pocket Box</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de-IT" sz="1600" spc="-1" strike="noStrike">
                <a:solidFill>
                  <a:schemeClr val="dk2"/>
                </a:solidFill>
                <a:latin typeface="IQOS"/>
              </a:rPr>
              <a:t>There ma</a:t>
            </a:r>
            <a:r>
              <a:rPr b="0" lang="de-DE" sz="1600" spc="-1" strike="noStrike">
                <a:solidFill>
                  <a:schemeClr val="dk2"/>
                </a:solidFill>
                <a:latin typeface="IQOS"/>
              </a:rPr>
              <a:t>y have been liquid ingress into your device</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p:txBody>
      </p:sp>
      <p:sp>
        <p:nvSpPr>
          <p:cNvPr id="444" name="Rectangle 37"/>
          <p:cNvSpPr/>
          <p:nvPr/>
        </p:nvSpPr>
        <p:spPr>
          <a:xfrm>
            <a:off x="595800" y="159516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15000"/>
              </a:lnSpc>
              <a:spcAft>
                <a:spcPts val="99"/>
              </a:spcAft>
            </a:pPr>
            <a:endParaRPr b="0" lang="en-US" sz="1000" spc="-1" strike="noStrike">
              <a:solidFill>
                <a:schemeClr val="dk2"/>
              </a:solidFill>
              <a:latin typeface="IQOS Light"/>
            </a:endParaRPr>
          </a:p>
        </p:txBody>
      </p:sp>
      <p:sp>
        <p:nvSpPr>
          <p:cNvPr id="445"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400" spc="-1" strike="noStrike">
                <a:solidFill>
                  <a:schemeClr val="dk2"/>
                </a:solidFill>
                <a:latin typeface="IQOS"/>
              </a:rPr>
              <a:t>Was your device exposed to liquids?</a:t>
            </a:r>
            <a:endParaRPr b="0" lang="en-US" sz="1400" spc="-1" strike="noStrike">
              <a:solidFill>
                <a:srgbClr val="000000"/>
              </a:solidFill>
              <a:latin typeface="Arial"/>
            </a:endParaRPr>
          </a:p>
        </p:txBody>
      </p:sp>
      <p:sp>
        <p:nvSpPr>
          <p:cNvPr id="446" name="Rectangle 39"/>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47" name="Rectangle 41"/>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48" name="Rectangle 46"/>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YES</a:t>
            </a:r>
            <a:endParaRPr b="0" lang="en-US" sz="1200" spc="-1" strike="noStrike">
              <a:solidFill>
                <a:srgbClr val="000000"/>
              </a:solidFill>
              <a:latin typeface="Arial"/>
            </a:endParaRPr>
          </a:p>
        </p:txBody>
      </p:sp>
      <p:sp>
        <p:nvSpPr>
          <p:cNvPr id="449" name="Rectangle 47"/>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450" name="Rectangle 51"/>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51" name="Rectangle 54">
            <a:hlinkClick r:id="rId1" action="ppaction://hlinksldjump"/>
          </p:cNvPr>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accidental damage]</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C046]</a:t>
            </a:r>
            <a:endParaRPr b="0" lang="en-US" sz="800" spc="-1" strike="noStrike">
              <a:solidFill>
                <a:srgbClr val="000000"/>
              </a:solidFill>
              <a:latin typeface="Arial"/>
            </a:endParaRPr>
          </a:p>
        </p:txBody>
      </p:sp>
      <p:sp>
        <p:nvSpPr>
          <p:cNvPr id="452" name="Rectangle 20"/>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453" name="Rectangle 22"/>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454" name="Rectangle 26">
            <a:hlinkClick r:id="rId2" action="ppaction://hlinksldjump"/>
          </p:cNvPr>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i="1" lang="en-US" sz="800" spc="-1" strike="noStrike">
                <a:solidFill>
                  <a:schemeClr val="dk2"/>
                </a:solidFill>
                <a:latin typeface="IQOS Light"/>
              </a:rPr>
              <a:t>[</a:t>
            </a:r>
            <a:r>
              <a:rPr b="0" i="1" lang="en-US" sz="800" spc="-1" strike="noStrike">
                <a:solidFill>
                  <a:schemeClr val="dk2"/>
                </a:solidFill>
                <a:latin typeface="IQOS"/>
                <a:ea typeface="IQOS"/>
              </a:rPr>
              <a:t>Go to Next Page]</a:t>
            </a:r>
            <a:endParaRPr b="0" lang="en-US" sz="800" spc="-1" strike="noStrike">
              <a:solidFill>
                <a:srgbClr val="000000"/>
              </a:solidFill>
              <a:latin typeface="Arial"/>
            </a:endParaRPr>
          </a:p>
          <a:p>
            <a:pPr algn="ctr" defTabSz="914400">
              <a:lnSpc>
                <a:spcPct val="100000"/>
              </a:lnSpc>
            </a:pPr>
            <a:endParaRPr b="0" lang="en-US" sz="800" spc="-1" strike="noStrike">
              <a:solidFill>
                <a:srgbClr val="000000"/>
              </a:solidFill>
              <a:latin typeface="Arial"/>
            </a:endParaRPr>
          </a:p>
        </p:txBody>
      </p:sp>
      <p:sp>
        <p:nvSpPr>
          <p:cNvPr id="455" name="Rectangle 32"/>
          <p:cNvSpPr/>
          <p:nvPr/>
        </p:nvSpPr>
        <p:spPr>
          <a:xfrm>
            <a:off x="5015880" y="5591880"/>
            <a:ext cx="197604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456" name="Rectangle 33"/>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57" name="Rectangle 40"/>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458" name="Rectangle: Rounded Corners 28">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459" name="Picture 1" descr="A spaceship in space with green laser lights&#10;&#10;Description automatically generated"/>
          <p:cNvPicPr/>
          <p:nvPr/>
        </p:nvPicPr>
        <p:blipFill>
          <a:blip r:embed="rId4"/>
          <a:stretch/>
        </p:blipFill>
        <p:spPr>
          <a:xfrm>
            <a:off x="6914520" y="1212120"/>
            <a:ext cx="2571480" cy="10951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61" name="Rectangle 2"/>
          <p:cNvSpPr/>
          <p:nvPr/>
        </p:nvSpPr>
        <p:spPr>
          <a:xfrm>
            <a:off x="3564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62"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600" spc="-1" strike="noStrike">
              <a:solidFill>
                <a:srgbClr val="000000"/>
              </a:solidFill>
              <a:latin typeface="Arial"/>
            </a:endParaRPr>
          </a:p>
          <a:p>
            <a:pPr algn="ctr" defTabSz="914400">
              <a:lnSpc>
                <a:spcPct val="100000"/>
              </a:lnSpc>
            </a:pPr>
            <a:r>
              <a:rPr b="1" lang="en-US" sz="1600" spc="-1" strike="noStrike">
                <a:solidFill>
                  <a:schemeClr val="dk2"/>
                </a:solidFill>
                <a:latin typeface="IQOS"/>
              </a:rPr>
              <a:t>No lights on Pocket Box</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600" spc="-1" strike="noStrike">
                <a:solidFill>
                  <a:schemeClr val="dk2"/>
                </a:solidFill>
                <a:latin typeface="IQOS"/>
              </a:rPr>
              <a:t>Your Pocket Box might be physically damaged</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p:txBody>
      </p:sp>
      <p:sp>
        <p:nvSpPr>
          <p:cNvPr id="463" name="Rectangle 37"/>
          <p:cNvSpPr/>
          <p:nvPr/>
        </p:nvSpPr>
        <p:spPr>
          <a:xfrm>
            <a:off x="595800" y="159516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15000"/>
              </a:lnSpc>
              <a:spcAft>
                <a:spcPts val="99"/>
              </a:spcAft>
            </a:pPr>
            <a:endParaRPr b="0" lang="en-US" sz="1000" spc="-1" strike="noStrike">
              <a:solidFill>
                <a:schemeClr val="dk2"/>
              </a:solidFill>
              <a:latin typeface="IQOS Light"/>
            </a:endParaRPr>
          </a:p>
        </p:txBody>
      </p:sp>
      <p:sp>
        <p:nvSpPr>
          <p:cNvPr id="464"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400" spc="-1" strike="noStrike">
                <a:solidFill>
                  <a:schemeClr val="dk2"/>
                </a:solidFill>
                <a:latin typeface="IQOS"/>
              </a:rPr>
              <a:t>W</a:t>
            </a:r>
            <a:r>
              <a:rPr b="0" lang="en-US" sz="1400" spc="-1" strike="noStrike">
                <a:solidFill>
                  <a:schemeClr val="dk2"/>
                </a:solidFill>
                <a:latin typeface="IQOS"/>
              </a:rPr>
              <a:t>as the device used according to the packaging instructions?</a:t>
            </a:r>
            <a:endParaRPr b="0" lang="en-US" sz="1400" spc="-1" strike="noStrike">
              <a:solidFill>
                <a:srgbClr val="000000"/>
              </a:solidFill>
              <a:latin typeface="Arial"/>
            </a:endParaRPr>
          </a:p>
        </p:txBody>
      </p:sp>
      <p:sp>
        <p:nvSpPr>
          <p:cNvPr id="465" name="Rectangle 39"/>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66" name="Rectangle 41"/>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67" name="Rectangle 46"/>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YES</a:t>
            </a:r>
            <a:endParaRPr b="0" lang="en-US" sz="1200" spc="-1" strike="noStrike">
              <a:solidFill>
                <a:srgbClr val="000000"/>
              </a:solidFill>
              <a:latin typeface="Arial"/>
            </a:endParaRPr>
          </a:p>
        </p:txBody>
      </p:sp>
      <p:sp>
        <p:nvSpPr>
          <p:cNvPr id="468" name="Rectangle 47"/>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469" name="Rectangle 51"/>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70" name="Rectangle 54">
            <a:hlinkClick r:id="rId1" action="ppaction://hlinksldjump"/>
          </p:cNvPr>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Eligibility]</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B104]</a:t>
            </a:r>
            <a:endParaRPr b="0" lang="en-US" sz="800" spc="-1" strike="noStrike">
              <a:solidFill>
                <a:srgbClr val="000000"/>
              </a:solidFill>
              <a:latin typeface="Arial"/>
            </a:endParaRPr>
          </a:p>
          <a:p>
            <a:pPr algn="ctr" defTabSz="914400">
              <a:lnSpc>
                <a:spcPct val="100000"/>
              </a:lnSpc>
            </a:pPr>
            <a:endParaRPr b="0" lang="en-US" sz="800" spc="-1" strike="noStrike">
              <a:solidFill>
                <a:srgbClr val="000000"/>
              </a:solidFill>
              <a:latin typeface="Arial"/>
            </a:endParaRPr>
          </a:p>
        </p:txBody>
      </p:sp>
      <p:sp>
        <p:nvSpPr>
          <p:cNvPr id="471" name="Rectangle 20"/>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472" name="Rectangle 22"/>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473" name="Rectangle 26">
            <a:hlinkClick r:id="rId2" action="ppaction://hlinksldjump"/>
          </p:cNvPr>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i="1" lang="en-US" sz="800" spc="-1" strike="noStrike">
                <a:solidFill>
                  <a:schemeClr val="dk2"/>
                </a:solidFill>
                <a:latin typeface="IQOS Light"/>
              </a:rPr>
              <a:t>[</a:t>
            </a:r>
            <a:r>
              <a:rPr b="0" i="1" lang="en-US" sz="800" spc="-1" strike="noStrike">
                <a:solidFill>
                  <a:schemeClr val="dk2"/>
                </a:solidFill>
                <a:latin typeface="IQOS"/>
                <a:ea typeface="IQOS"/>
              </a:rPr>
              <a:t>Go to Accidental Damage]</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C101]</a:t>
            </a:r>
            <a:endParaRPr b="0" lang="en-US" sz="800" spc="-1" strike="noStrike">
              <a:solidFill>
                <a:srgbClr val="000000"/>
              </a:solidFill>
              <a:latin typeface="Arial"/>
            </a:endParaRPr>
          </a:p>
          <a:p>
            <a:pPr algn="ctr" defTabSz="914400">
              <a:lnSpc>
                <a:spcPct val="100000"/>
              </a:lnSpc>
            </a:pPr>
            <a:endParaRPr b="0" lang="en-US" sz="800" spc="-1" strike="noStrike">
              <a:solidFill>
                <a:srgbClr val="000000"/>
              </a:solidFill>
              <a:latin typeface="Arial"/>
            </a:endParaRPr>
          </a:p>
        </p:txBody>
      </p:sp>
      <p:sp>
        <p:nvSpPr>
          <p:cNvPr id="474" name="Rectangle 32"/>
          <p:cNvSpPr/>
          <p:nvPr/>
        </p:nvSpPr>
        <p:spPr>
          <a:xfrm>
            <a:off x="5015880" y="5591880"/>
            <a:ext cx="197604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475" name="Rectangle 33"/>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476" name="Rectangle 40"/>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477" name="Rectangle: Rounded Corners 28">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478" name="Picture 1" descr="A spaceship in space with green laser lights&#10;&#10;Description automatically generated"/>
          <p:cNvPicPr/>
          <p:nvPr/>
        </p:nvPicPr>
        <p:blipFill>
          <a:blip r:embed="rId4"/>
          <a:stretch/>
        </p:blipFill>
        <p:spPr>
          <a:xfrm>
            <a:off x="6914520" y="1273320"/>
            <a:ext cx="2571480" cy="10951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13" name="Text Placeholder 4"/>
          <p:cNvSpPr/>
          <p:nvPr/>
        </p:nvSpPr>
        <p:spPr>
          <a:xfrm>
            <a:off x="1725480" y="947880"/>
            <a:ext cx="8953200" cy="292320"/>
          </a:xfrm>
          <a:prstGeom prst="rect">
            <a:avLst/>
          </a:prstGeom>
          <a:noFill/>
          <a:ln w="0">
            <a:noFill/>
          </a:ln>
        </p:spPr>
        <p:style>
          <a:lnRef idx="0"/>
          <a:fillRef idx="0"/>
          <a:effectRef idx="0"/>
          <a:fontRef idx="minor"/>
        </p:style>
        <p:txBody>
          <a:bodyPr lIns="108000" tIns="0" bIns="0" anchor="ctr">
            <a:normAutofit/>
          </a:bodyPr>
          <a:p>
            <a:pPr algn="ctr" defTabSz="914400">
              <a:lnSpc>
                <a:spcPct val="100000"/>
              </a:lnSpc>
              <a:spcBef>
                <a:spcPts val="1199"/>
              </a:spcBef>
              <a:tabLst>
                <a:tab algn="l" pos="0"/>
              </a:tabLst>
            </a:pPr>
            <a:r>
              <a:rPr b="1" lang="en-US" sz="1800" spc="-1" strike="noStrike">
                <a:solidFill>
                  <a:srgbClr val="4e5e6f"/>
                </a:solidFill>
                <a:latin typeface="IQOS"/>
              </a:rPr>
              <a:t>Please choose the device part that you have an issue with</a:t>
            </a:r>
            <a:endParaRPr b="0" lang="en-US" sz="1800" spc="-1" strike="noStrike">
              <a:solidFill>
                <a:srgbClr val="000000"/>
              </a:solidFill>
              <a:latin typeface="Arial"/>
            </a:endParaRPr>
          </a:p>
        </p:txBody>
      </p:sp>
      <p:sp>
        <p:nvSpPr>
          <p:cNvPr id="114" name="Rectangle 6"/>
          <p:cNvSpPr/>
          <p:nvPr/>
        </p:nvSpPr>
        <p:spPr>
          <a:xfrm>
            <a:off x="3273840" y="5915160"/>
            <a:ext cx="2716560" cy="4568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0" lang="en-US" sz="1600" spc="-1" strike="noStrike">
                <a:solidFill>
                  <a:schemeClr val="lt2">
                    <a:lumMod val="25000"/>
                  </a:schemeClr>
                </a:solidFill>
                <a:latin typeface="IQOS"/>
              </a:rPr>
              <a:t>Item 1</a:t>
            </a:r>
            <a:endParaRPr b="0" lang="en-US" sz="1600" spc="-1" strike="noStrike">
              <a:solidFill>
                <a:srgbClr val="000000"/>
              </a:solidFill>
              <a:latin typeface="Arial"/>
            </a:endParaRPr>
          </a:p>
        </p:txBody>
      </p:sp>
      <p:sp>
        <p:nvSpPr>
          <p:cNvPr id="115" name="Rectangle 7"/>
          <p:cNvSpPr/>
          <p:nvPr/>
        </p:nvSpPr>
        <p:spPr>
          <a:xfrm>
            <a:off x="6162120" y="5896080"/>
            <a:ext cx="2554560" cy="4147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0" lang="en-US" sz="1600" spc="-1" strike="noStrike">
                <a:solidFill>
                  <a:schemeClr val="lt2">
                    <a:lumMod val="25000"/>
                  </a:schemeClr>
                </a:solidFill>
                <a:latin typeface="IQOS"/>
              </a:rPr>
              <a:t>Item 2</a:t>
            </a:r>
            <a:endParaRPr b="0" lang="en-US" sz="1600" spc="-1" strike="noStrike">
              <a:solidFill>
                <a:srgbClr val="000000"/>
              </a:solidFill>
              <a:latin typeface="Arial"/>
            </a:endParaRPr>
          </a:p>
        </p:txBody>
      </p:sp>
      <p:sp>
        <p:nvSpPr>
          <p:cNvPr id="116" name="Rectangle 8"/>
          <p:cNvSpPr/>
          <p:nvPr/>
        </p:nvSpPr>
        <p:spPr>
          <a:xfrm>
            <a:off x="4722480" y="1473480"/>
            <a:ext cx="2716560" cy="4147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1" lang="en-US" sz="1600" spc="-1" strike="noStrike">
                <a:solidFill>
                  <a:schemeClr val="lt2">
                    <a:lumMod val="25000"/>
                  </a:schemeClr>
                </a:solidFill>
                <a:latin typeface="IQOS"/>
              </a:rPr>
              <a:t>Something here</a:t>
            </a:r>
            <a:endParaRPr b="0" lang="en-US" sz="1600" spc="-1" strike="noStrike">
              <a:solidFill>
                <a:srgbClr val="000000"/>
              </a:solidFill>
              <a:latin typeface="Arial"/>
            </a:endParaRPr>
          </a:p>
        </p:txBody>
      </p:sp>
      <p:sp>
        <p:nvSpPr>
          <p:cNvPr id="117" name="Rectangle 1">
            <a:hlinkClick r:id="rId1" action="ppaction://hlinksldjump"/>
          </p:cNvPr>
          <p:cNvSpPr/>
          <p:nvPr/>
        </p:nvSpPr>
        <p:spPr>
          <a:xfrm>
            <a:off x="4083120" y="2066760"/>
            <a:ext cx="1285560" cy="34603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sp>
        <p:nvSpPr>
          <p:cNvPr id="118" name="Rectangle 4">
            <a:hlinkClick r:id="rId2" action="ppaction://hlinksldjump"/>
          </p:cNvPr>
          <p:cNvSpPr/>
          <p:nvPr/>
        </p:nvSpPr>
        <p:spPr>
          <a:xfrm>
            <a:off x="6829560" y="2066760"/>
            <a:ext cx="1285560" cy="34603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pic>
        <p:nvPicPr>
          <p:cNvPr id="119" name="Picture 2" descr="Yadre Nightwalker — Star Wars ships: YT-series freighters"/>
          <p:cNvPicPr/>
          <p:nvPr/>
        </p:nvPicPr>
        <p:blipFill>
          <a:blip r:embed="rId3"/>
          <a:stretch/>
        </p:blipFill>
        <p:spPr>
          <a:xfrm>
            <a:off x="3807000" y="3179520"/>
            <a:ext cx="1830960" cy="1235160"/>
          </a:xfrm>
          <a:prstGeom prst="rect">
            <a:avLst/>
          </a:prstGeom>
          <a:ln w="0">
            <a:noFill/>
          </a:ln>
        </p:spPr>
      </p:pic>
      <p:pic>
        <p:nvPicPr>
          <p:cNvPr id="120" name="Picture 6" descr="Starwars Spaceship - Star Wars Ship Png Transparent PNG - 400x400 ..."/>
          <p:cNvPicPr/>
          <p:nvPr/>
        </p:nvPicPr>
        <p:blipFill>
          <a:blip r:embed="rId4"/>
          <a:stretch/>
        </p:blipFill>
        <p:spPr>
          <a:xfrm>
            <a:off x="6233760" y="3003480"/>
            <a:ext cx="2411280" cy="15872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22" name="Rectangle 9"/>
          <p:cNvSpPr/>
          <p:nvPr/>
        </p:nvSpPr>
        <p:spPr>
          <a:xfrm>
            <a:off x="1738440" y="765360"/>
            <a:ext cx="8714520" cy="1381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600" spc="-1" strike="noStrike">
                <a:solidFill>
                  <a:schemeClr val="dk2"/>
                </a:solidFill>
                <a:latin typeface="IQOS"/>
              </a:rPr>
              <a:t>We are sorry that you are having issues with your THINGY device. </a:t>
            </a: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a:p>
            <a:pPr algn="ctr" defTabSz="914400">
              <a:lnSpc>
                <a:spcPct val="100000"/>
              </a:lnSpc>
            </a:pPr>
            <a:r>
              <a:rPr b="0" lang="en-US" sz="1400" spc="-1" strike="noStrike">
                <a:solidFill>
                  <a:schemeClr val="dk2"/>
                </a:solidFill>
                <a:latin typeface="IQOS"/>
              </a:rPr>
              <a:t>Select the option according to what you </a:t>
            </a:r>
            <a:r>
              <a:rPr b="0" lang="en-US" sz="1400" spc="-1" strike="noStrike" u="sng">
                <a:solidFill>
                  <a:schemeClr val="dk2"/>
                </a:solidFill>
                <a:uFillTx/>
                <a:latin typeface="IQOS"/>
              </a:rPr>
              <a:t>see</a:t>
            </a:r>
            <a:r>
              <a:rPr b="0" lang="en-US" sz="1400" spc="-1" strike="noStrike">
                <a:solidFill>
                  <a:schemeClr val="dk2"/>
                </a:solidFill>
                <a:latin typeface="IQOS"/>
              </a:rPr>
              <a:t> or </a:t>
            </a:r>
            <a:r>
              <a:rPr b="0" lang="en-US" sz="1400" spc="-1" strike="noStrike" u="sng">
                <a:solidFill>
                  <a:schemeClr val="dk2"/>
                </a:solidFill>
                <a:uFillTx/>
                <a:latin typeface="IQOS"/>
              </a:rPr>
              <a:t>experience</a:t>
            </a:r>
            <a:r>
              <a:rPr b="0" lang="en-US" sz="1400" spc="-1" strike="noStrike">
                <a:solidFill>
                  <a:schemeClr val="dk2"/>
                </a:solidFill>
                <a:latin typeface="IQOS"/>
              </a:rPr>
              <a:t> with your Rod, our step-by-step diagnostics tool will guide you for a resolution</a:t>
            </a:r>
            <a:endParaRPr b="0" lang="en-US" sz="1400" spc="-1" strike="noStrike">
              <a:solidFill>
                <a:srgbClr val="000000"/>
              </a:solidFill>
              <a:latin typeface="Arial"/>
            </a:endParaRPr>
          </a:p>
        </p:txBody>
      </p:sp>
      <p:sp>
        <p:nvSpPr>
          <p:cNvPr id="123" name="Rectangle 11"/>
          <p:cNvSpPr/>
          <p:nvPr/>
        </p:nvSpPr>
        <p:spPr>
          <a:xfrm>
            <a:off x="855000" y="5114880"/>
            <a:ext cx="2008800" cy="3711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anchor="t">
            <a:noAutofit/>
          </a:bodyPr>
          <a:p>
            <a:pPr algn="ctr" defTabSz="914400">
              <a:lnSpc>
                <a:spcPct val="100000"/>
              </a:lnSpc>
            </a:pPr>
            <a:r>
              <a:rPr b="0" lang="de-DE" sz="1200" spc="-1" strike="noStrike">
                <a:solidFill>
                  <a:schemeClr val="dk2"/>
                </a:solidFill>
                <a:latin typeface="IQOS"/>
              </a:rPr>
              <a:t>Lights not turning ON</a:t>
            </a:r>
            <a:endParaRPr b="0" lang="en-US" sz="1200" spc="-1" strike="noStrike">
              <a:solidFill>
                <a:srgbClr val="000000"/>
              </a:solidFill>
              <a:latin typeface="Arial"/>
            </a:endParaRPr>
          </a:p>
        </p:txBody>
      </p:sp>
      <p:sp>
        <p:nvSpPr>
          <p:cNvPr id="124" name="Rectangle 13"/>
          <p:cNvSpPr/>
          <p:nvPr/>
        </p:nvSpPr>
        <p:spPr>
          <a:xfrm>
            <a:off x="3721320" y="5113080"/>
            <a:ext cx="2008800" cy="3711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0" lang="en-US" sz="1200" spc="-1" strike="noStrike">
                <a:solidFill>
                  <a:schemeClr val="dk2"/>
                </a:solidFill>
                <a:latin typeface="IQOS"/>
              </a:rPr>
              <a:t>Blinking red light </a:t>
            </a:r>
            <a:endParaRPr b="0" lang="en-US" sz="1200" spc="-1" strike="noStrike">
              <a:solidFill>
                <a:srgbClr val="000000"/>
              </a:solidFill>
              <a:latin typeface="Arial"/>
            </a:endParaRPr>
          </a:p>
        </p:txBody>
      </p:sp>
      <p:sp>
        <p:nvSpPr>
          <p:cNvPr id="125" name="Rectangle 15"/>
          <p:cNvSpPr/>
          <p:nvPr/>
        </p:nvSpPr>
        <p:spPr>
          <a:xfrm>
            <a:off x="6359400" y="5113080"/>
            <a:ext cx="2342520" cy="390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r>
              <a:rPr b="0" lang="en-US" sz="1200" spc="-1" strike="noStrike">
                <a:solidFill>
                  <a:schemeClr val="dk2"/>
                </a:solidFill>
                <a:latin typeface="IQOS"/>
              </a:rPr>
              <a:t>Blinking white lights </a:t>
            </a:r>
            <a:endParaRPr b="0" lang="en-US" sz="1200" spc="-1" strike="noStrike">
              <a:solidFill>
                <a:srgbClr val="000000"/>
              </a:solidFill>
              <a:latin typeface="Arial"/>
            </a:endParaRPr>
          </a:p>
        </p:txBody>
      </p:sp>
      <p:sp>
        <p:nvSpPr>
          <p:cNvPr id="126" name="Rectangle: Rounded Corners 19">
            <a:hlinkClick r:id="rId1"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sp>
        <p:nvSpPr>
          <p:cNvPr id="127" name="Rectangle 1">
            <a:hlinkClick r:id="rId2" action="ppaction://hlinksldjump"/>
          </p:cNvPr>
          <p:cNvSpPr/>
          <p:nvPr/>
        </p:nvSpPr>
        <p:spPr>
          <a:xfrm>
            <a:off x="826560" y="2702160"/>
            <a:ext cx="2381760" cy="22464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sp>
        <p:nvSpPr>
          <p:cNvPr id="128" name="Rectangle 20">
            <a:hlinkClick r:id="rId3" action="ppaction://hlinksldjump"/>
          </p:cNvPr>
          <p:cNvSpPr/>
          <p:nvPr/>
        </p:nvSpPr>
        <p:spPr>
          <a:xfrm>
            <a:off x="3534840" y="2702160"/>
            <a:ext cx="2381760" cy="22464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sp>
        <p:nvSpPr>
          <p:cNvPr id="129" name="Rectangle 21">
            <a:hlinkClick r:id="rId4" action="ppaction://hlinksldjump"/>
          </p:cNvPr>
          <p:cNvSpPr/>
          <p:nvPr/>
        </p:nvSpPr>
        <p:spPr>
          <a:xfrm>
            <a:off x="6325200" y="2702160"/>
            <a:ext cx="2381760" cy="22464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2060"/>
              </a:solidFill>
              <a:latin typeface="IQOS"/>
            </a:endParaRPr>
          </a:p>
        </p:txBody>
      </p:sp>
      <p:pic>
        <p:nvPicPr>
          <p:cNvPr id="130" name="Picture 5" descr="A blue and white jet&#10;&#10;Description automatically generated"/>
          <p:cNvPicPr/>
          <p:nvPr/>
        </p:nvPicPr>
        <p:blipFill>
          <a:blip r:embed="rId5"/>
          <a:stretch/>
        </p:blipFill>
        <p:spPr>
          <a:xfrm>
            <a:off x="826560" y="3195360"/>
            <a:ext cx="2493360" cy="1381680"/>
          </a:xfrm>
          <a:prstGeom prst="rect">
            <a:avLst/>
          </a:prstGeom>
          <a:ln w="0">
            <a:noFill/>
          </a:ln>
        </p:spPr>
      </p:pic>
      <p:pic>
        <p:nvPicPr>
          <p:cNvPr id="131" name="Picture 10" descr="A spaceship in space with green laser lights&#10;&#10;Description automatically generated"/>
          <p:cNvPicPr/>
          <p:nvPr/>
        </p:nvPicPr>
        <p:blipFill>
          <a:blip r:embed="rId6"/>
          <a:stretch/>
        </p:blipFill>
        <p:spPr>
          <a:xfrm>
            <a:off x="3446280" y="3360240"/>
            <a:ext cx="2571480" cy="1095120"/>
          </a:xfrm>
          <a:prstGeom prst="rect">
            <a:avLst/>
          </a:prstGeom>
          <a:ln w="0">
            <a:noFill/>
          </a:ln>
        </p:spPr>
      </p:pic>
      <p:pic>
        <p:nvPicPr>
          <p:cNvPr id="132" name="Picture 16" descr="A military ship with a fireball&#10;&#10;Description automatically generated with medium confidence"/>
          <p:cNvPicPr/>
          <p:nvPr/>
        </p:nvPicPr>
        <p:blipFill>
          <a:blip r:embed="rId7"/>
          <a:stretch/>
        </p:blipFill>
        <p:spPr>
          <a:xfrm>
            <a:off x="6173640" y="3360240"/>
            <a:ext cx="2688120" cy="10951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34"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35"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1" lang="en-US" sz="1600" spc="-1" strike="noStrike">
                <a:solidFill>
                  <a:schemeClr val="dk2"/>
                </a:solidFill>
                <a:latin typeface="IQOS"/>
              </a:rPr>
              <a:t>Lights not turning on</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400" spc="-1" strike="noStrike">
                <a:solidFill>
                  <a:schemeClr val="dk1"/>
                </a:solidFill>
                <a:latin typeface="IQOS"/>
                <a:ea typeface="IQOS"/>
              </a:rPr>
              <a:t>Let’s identify the correct device part that is causing the issue</a:t>
            </a:r>
            <a:endParaRPr b="0" lang="en-US" sz="1400" spc="-1" strike="noStrike">
              <a:solidFill>
                <a:srgbClr val="000000"/>
              </a:solidFill>
              <a:latin typeface="Arial"/>
            </a:endParaRPr>
          </a:p>
        </p:txBody>
      </p:sp>
      <p:sp>
        <p:nvSpPr>
          <p:cNvPr id="136" name="Rectangle 37"/>
          <p:cNvSpPr/>
          <p:nvPr/>
        </p:nvSpPr>
        <p:spPr>
          <a:xfrm>
            <a:off x="588240" y="158472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t">
            <a:noAutofit/>
          </a:bodyPr>
          <a:p>
            <a:pPr marL="228600" indent="-228600" defTabSz="914400">
              <a:lnSpc>
                <a:spcPct val="100000"/>
              </a:lnSpc>
              <a:buClr>
                <a:srgbClr val="44546a"/>
              </a:buClr>
              <a:buFont typeface="IQOS"/>
              <a:buAutoNum type="arabicPeriod"/>
            </a:pPr>
            <a:r>
              <a:rPr b="0" lang="en-US" sz="1000" spc="-1" strike="noStrike">
                <a:solidFill>
                  <a:schemeClr val="dk2"/>
                </a:solidFill>
                <a:latin typeface="IQOS"/>
                <a:ea typeface="IQOS"/>
              </a:rPr>
              <a:t>Place the Rod inside the pocket Box. Ensure to place it correctly.</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marL="285840" indent="-285840" defTabSz="914400">
              <a:lnSpc>
                <a:spcPct val="100000"/>
              </a:lnSpc>
              <a:buClr>
                <a:srgbClr val="44546a"/>
              </a:buClr>
              <a:buFont typeface="IQOS"/>
              <a:buAutoNum type="arabicPeriod"/>
            </a:pPr>
            <a:r>
              <a:rPr b="0" lang="en-US" sz="1000" spc="-1" strike="noStrike">
                <a:solidFill>
                  <a:schemeClr val="dk2"/>
                </a:solidFill>
                <a:latin typeface="IQOS"/>
                <a:ea typeface="IQOS"/>
              </a:rPr>
              <a:t>Briefly press and release the pocket Box button and observe what you are seeing from the below:</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lvl="1" marL="628560" indent="-171360" defTabSz="914400">
              <a:lnSpc>
                <a:spcPct val="100000"/>
              </a:lnSpc>
              <a:buClr>
                <a:srgbClr val="44546a"/>
              </a:buClr>
              <a:buFont typeface="Wingdings" charset="2"/>
              <a:buChar char=""/>
            </a:pPr>
            <a:r>
              <a:rPr b="0" lang="de-IT" sz="1000" spc="-1" strike="noStrike">
                <a:solidFill>
                  <a:schemeClr val="dk2"/>
                </a:solidFill>
                <a:latin typeface="IQOS"/>
                <a:ea typeface="IQOS"/>
              </a:rPr>
              <a:t>Option A: </a:t>
            </a:r>
            <a:r>
              <a:rPr b="0" lang="en-US" sz="1000" spc="-1" strike="noStrike">
                <a:solidFill>
                  <a:schemeClr val="dk2"/>
                </a:solidFill>
                <a:latin typeface="IQOS"/>
                <a:ea typeface="IQOS"/>
              </a:rPr>
              <a:t>No lights turning ON. This means your pocket Box may have an issue.</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lvl="1" marL="628560" indent="-171360" defTabSz="914400">
              <a:lnSpc>
                <a:spcPct val="100000"/>
              </a:lnSpc>
              <a:buClr>
                <a:srgbClr val="44546a"/>
              </a:buClr>
              <a:buFont typeface="Wingdings" charset="2"/>
              <a:buChar char=""/>
            </a:pPr>
            <a:r>
              <a:rPr b="0" lang="de-IT" sz="1000" spc="-1" strike="noStrike">
                <a:solidFill>
                  <a:schemeClr val="dk2"/>
                </a:solidFill>
                <a:latin typeface="IQOS"/>
                <a:ea typeface="IQOS"/>
              </a:rPr>
              <a:t>Option B: </a:t>
            </a:r>
            <a:r>
              <a:rPr b="0" lang="en-US" sz="1000" spc="-1" strike="noStrike">
                <a:solidFill>
                  <a:schemeClr val="dk2"/>
                </a:solidFill>
                <a:latin typeface="IQOS"/>
                <a:ea typeface="IQOS"/>
              </a:rPr>
              <a:t>The pocket Box (strip lights) are briefly turning ON, the Rod status (rounded lights) are OFF. This means your pocket Box is working, but Rod is still not.</a:t>
            </a:r>
            <a:endParaRPr b="0" lang="en-US" sz="10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000" spc="-1" strike="noStrike">
                <a:solidFill>
                  <a:srgbClr val="332f3b"/>
                </a:solidFill>
                <a:latin typeface="IQOS"/>
                <a:ea typeface="IQOS"/>
              </a:rPr>
              <a:t>​</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p:txBody>
      </p:sp>
      <p:sp>
        <p:nvSpPr>
          <p:cNvPr id="137"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lang="en-US" sz="1400" spc="-1" strike="noStrike">
                <a:solidFill>
                  <a:schemeClr val="dk1"/>
                </a:solidFill>
                <a:latin typeface="IQOS"/>
                <a:ea typeface="IQOS"/>
              </a:rPr>
              <a:t>After these steps, please choose the suitable option from below</a:t>
            </a:r>
            <a:endParaRPr b="0" lang="en-US" sz="1400" spc="-1" strike="noStrike">
              <a:solidFill>
                <a:srgbClr val="000000"/>
              </a:solidFill>
              <a:latin typeface="Arial"/>
            </a:endParaRPr>
          </a:p>
        </p:txBody>
      </p:sp>
      <p:sp>
        <p:nvSpPr>
          <p:cNvPr id="138" name="Rectangle 45"/>
          <p:cNvSpPr/>
          <p:nvPr/>
        </p:nvSpPr>
        <p:spPr>
          <a:xfrm>
            <a:off x="5015880" y="5591880"/>
            <a:ext cx="1976040" cy="603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lang="en-US" sz="1200" spc="-1" strike="noStrike">
              <a:solidFill>
                <a:schemeClr val="lt1"/>
              </a:solidFill>
              <a:latin typeface="IQOS"/>
            </a:endParaRPr>
          </a:p>
        </p:txBody>
      </p:sp>
      <p:sp>
        <p:nvSpPr>
          <p:cNvPr id="139" name="Rectangle 46">
            <a:hlinkClick r:id="rId1" action="ppaction://hlinksldjump"/>
          </p:cNvPr>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lang="de-IT" sz="1200" spc="-1" strike="noStrike">
                <a:solidFill>
                  <a:schemeClr val="lt1"/>
                </a:solidFill>
                <a:latin typeface="IQOS"/>
              </a:rPr>
              <a:t>Option A </a:t>
            </a:r>
            <a:endParaRPr b="0" lang="en-US" sz="1200" spc="-1" strike="noStrike">
              <a:solidFill>
                <a:srgbClr val="000000"/>
              </a:solidFill>
              <a:latin typeface="Arial"/>
            </a:endParaRPr>
          </a:p>
        </p:txBody>
      </p:sp>
      <p:sp>
        <p:nvSpPr>
          <p:cNvPr id="140" name="Rectangle 54"/>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i="1" lang="en-US" sz="800" spc="-1" strike="noStrike">
                <a:solidFill>
                  <a:schemeClr val="dk2"/>
                </a:solidFill>
                <a:latin typeface="IQOS"/>
                <a:ea typeface="IQOS"/>
              </a:rPr>
              <a:t>[Go to  next page]</a:t>
            </a:r>
            <a:endParaRPr b="0" lang="en-US" sz="800" spc="-1" strike="noStrike">
              <a:solidFill>
                <a:srgbClr val="000000"/>
              </a:solidFill>
              <a:latin typeface="Arial"/>
            </a:endParaRPr>
          </a:p>
        </p:txBody>
      </p:sp>
      <p:sp>
        <p:nvSpPr>
          <p:cNvPr id="141" name="Rectangle 26"/>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Respective Page]</a:t>
            </a:r>
            <a:endParaRPr b="0" lang="en-US" sz="800" spc="-1" strike="noStrike">
              <a:solidFill>
                <a:srgbClr val="000000"/>
              </a:solidFill>
              <a:latin typeface="Arial"/>
            </a:endParaRPr>
          </a:p>
        </p:txBody>
      </p:sp>
      <p:sp>
        <p:nvSpPr>
          <p:cNvPr id="142" name="Rectangle 27"/>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i="1" lang="en-US" sz="800" spc="-1" strike="noStrike">
              <a:solidFill>
                <a:schemeClr val="dk2"/>
              </a:solidFill>
              <a:latin typeface="IQOS Light"/>
            </a:endParaRPr>
          </a:p>
        </p:txBody>
      </p:sp>
      <p:sp>
        <p:nvSpPr>
          <p:cNvPr id="143" name="Rectangle 28"/>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100" spc="-1" strike="noStrike">
              <a:solidFill>
                <a:srgbClr val="002060"/>
              </a:solidFill>
              <a:latin typeface="IQOS"/>
            </a:endParaRPr>
          </a:p>
        </p:txBody>
      </p:sp>
      <p:sp>
        <p:nvSpPr>
          <p:cNvPr id="144" name="Rectangle 29"/>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45" name="Rectangle 30"/>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46" name="Rectangle 31"/>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000" spc="-1" strike="noStrike">
                <a:solidFill>
                  <a:srgbClr val="44546a"/>
                </a:solidFill>
                <a:latin typeface="IQOS Light"/>
              </a:rPr>
              <a:t>Let‘s identify the right device part that is causing the issue</a:t>
            </a:r>
            <a:endParaRPr b="0" lang="en-US" sz="1000" spc="-1" strike="noStrike">
              <a:solidFill>
                <a:srgbClr val="000000"/>
              </a:solidFill>
              <a:latin typeface="Arial"/>
            </a:endParaRPr>
          </a:p>
        </p:txBody>
      </p:sp>
      <p:sp>
        <p:nvSpPr>
          <p:cNvPr id="147" name="Rectangle 32"/>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148" name="Rectangle 33"/>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149" name="Rectangle 43"/>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50" name="Rectangle 44"/>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151" name="Rectangle: Rounded Corners 57">
            <a:hlinkClick r:id="rId2"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sp>
        <p:nvSpPr>
          <p:cNvPr id="152" name="Rectangle 1">
            <a:hlinkClick r:id="rId3" action="ppaction://hlinksldjump"/>
          </p:cNvPr>
          <p:cNvSpPr/>
          <p:nvPr/>
        </p:nvSpPr>
        <p:spPr>
          <a:xfrm>
            <a:off x="280404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lang="en-US" sz="1200" spc="-1" strike="noStrike">
              <a:solidFill>
                <a:srgbClr val="000000"/>
              </a:solidFill>
              <a:latin typeface="Arial"/>
            </a:endParaRPr>
          </a:p>
          <a:p>
            <a:pPr algn="ctr" defTabSz="914400">
              <a:lnSpc>
                <a:spcPct val="100000"/>
              </a:lnSpc>
            </a:pPr>
            <a:r>
              <a:rPr b="0" lang="de-IT" sz="1200" spc="-1" strike="noStrike">
                <a:solidFill>
                  <a:schemeClr val="lt1"/>
                </a:solidFill>
                <a:latin typeface="IQOS"/>
                <a:ea typeface="IQOS"/>
              </a:rPr>
              <a:t>Option B</a:t>
            </a:r>
            <a:endParaRPr b="0" lang="en-US" sz="1200" spc="-1" strike="noStrike">
              <a:solidFill>
                <a:srgbClr val="000000"/>
              </a:solidFill>
              <a:latin typeface="Arial"/>
            </a:endParaRPr>
          </a:p>
          <a:p>
            <a:pPr algn="ctr" defTabSz="914400">
              <a:lnSpc>
                <a:spcPct val="100000"/>
              </a:lnSpc>
            </a:pPr>
            <a:endParaRPr b="0" lang="en-US" sz="1200" spc="-1" strike="noStrike">
              <a:solidFill>
                <a:srgbClr val="000000"/>
              </a:solidFill>
              <a:latin typeface="Arial"/>
            </a:endParaRPr>
          </a:p>
        </p:txBody>
      </p:sp>
      <p:pic>
        <p:nvPicPr>
          <p:cNvPr id="153" name="Picture 6" descr="A blue and white jet&#10;&#10;Description automatically generated"/>
          <p:cNvPicPr/>
          <p:nvPr/>
        </p:nvPicPr>
        <p:blipFill>
          <a:blip r:embed="rId4"/>
          <a:stretch/>
        </p:blipFill>
        <p:spPr>
          <a:xfrm>
            <a:off x="6992280" y="824400"/>
            <a:ext cx="2493360" cy="1381680"/>
          </a:xfrm>
          <a:prstGeom prst="rect">
            <a:avLst/>
          </a:prstGeom>
          <a:ln w="0">
            <a:noFill/>
          </a:ln>
        </p:spPr>
      </p:pic>
      <p:sp>
        <p:nvSpPr>
          <p:cNvPr id="154" name="Rectangle 7"/>
          <p:cNvSpPr/>
          <p:nvPr/>
        </p:nvSpPr>
        <p:spPr>
          <a:xfrm>
            <a:off x="2804040" y="6228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Respective Page]</a:t>
            </a:r>
            <a:endParaRPr b="0" lang="en-US" sz="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56"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57"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1" lang="en-US" sz="1600" spc="-1" strike="noStrike">
                <a:solidFill>
                  <a:schemeClr val="dk2"/>
                </a:solidFill>
                <a:latin typeface="IQOS"/>
              </a:rPr>
              <a:t>No lights on Pocket Box</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400" spc="-1" strike="noStrike">
                <a:solidFill>
                  <a:schemeClr val="dk1"/>
                </a:solidFill>
                <a:latin typeface="IQOS"/>
                <a:ea typeface="IQOS"/>
              </a:rPr>
              <a:t>Your device might be OFF</a:t>
            </a:r>
            <a:endParaRPr b="0" lang="en-US" sz="1400" spc="-1" strike="noStrike">
              <a:solidFill>
                <a:srgbClr val="000000"/>
              </a:solidFill>
              <a:latin typeface="Arial"/>
            </a:endParaRPr>
          </a:p>
        </p:txBody>
      </p:sp>
      <p:sp>
        <p:nvSpPr>
          <p:cNvPr id="158" name="Rectangle 37"/>
          <p:cNvSpPr/>
          <p:nvPr/>
        </p:nvSpPr>
        <p:spPr>
          <a:xfrm>
            <a:off x="588240" y="158472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t">
            <a:noAutofit/>
          </a:bodyPr>
          <a:p>
            <a:pPr defTabSz="914400">
              <a:lnSpc>
                <a:spcPct val="100000"/>
              </a:lnSpc>
            </a:pPr>
            <a:endParaRPr b="0" lang="en-US" sz="1000" spc="-1" strike="noStrike">
              <a:solidFill>
                <a:srgbClr val="000000"/>
              </a:solidFill>
              <a:latin typeface="Arial"/>
            </a:endParaRPr>
          </a:p>
          <a:p>
            <a:pPr marL="228600" indent="-228600" defTabSz="914400">
              <a:lnSpc>
                <a:spcPct val="100000"/>
              </a:lnSpc>
              <a:buClr>
                <a:srgbClr val="44546a"/>
              </a:buClr>
              <a:buFont typeface="IQOS"/>
              <a:buAutoNum type="arabicPeriod"/>
            </a:pPr>
            <a:r>
              <a:rPr b="0" lang="en-US" sz="1000" spc="-1" strike="noStrike">
                <a:solidFill>
                  <a:schemeClr val="dk2"/>
                </a:solidFill>
                <a:latin typeface="IQOS"/>
                <a:ea typeface="IQOS"/>
              </a:rPr>
              <a:t>Keep the Rod inside the pocket Box. </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marL="228600" indent="-228600" defTabSz="914400">
              <a:lnSpc>
                <a:spcPct val="100000"/>
              </a:lnSpc>
              <a:buClr>
                <a:srgbClr val="44546a"/>
              </a:buClr>
              <a:buFont typeface="IQOS"/>
              <a:buAutoNum type="arabicPeriod"/>
            </a:pPr>
            <a:r>
              <a:rPr b="0" lang="en-US" sz="1000" spc="-1" strike="noStrike">
                <a:solidFill>
                  <a:schemeClr val="dk2"/>
                </a:solidFill>
                <a:latin typeface="IQOS"/>
                <a:ea typeface="IQOS"/>
              </a:rPr>
              <a:t>Press the pocket Box button for 4 seconds to turn your device ON. Remember, the same action applies to turn it OFF as well. Turning OFF the pocket Box will also turn OFF the Rod. </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p:txBody>
      </p:sp>
      <p:sp>
        <p:nvSpPr>
          <p:cNvPr id="159"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lang="en-US" sz="1400" spc="-1" strike="noStrike">
                <a:solidFill>
                  <a:schemeClr val="dk1"/>
                </a:solidFill>
                <a:latin typeface="IQOS"/>
                <a:ea typeface="IQOS"/>
              </a:rPr>
              <a:t>After these steps, did the lights of your device turn ON?</a:t>
            </a:r>
            <a:endParaRPr b="0" lang="en-US" sz="1400" spc="-1" strike="noStrike">
              <a:solidFill>
                <a:srgbClr val="000000"/>
              </a:solidFill>
              <a:latin typeface="Arial"/>
            </a:endParaRPr>
          </a:p>
        </p:txBody>
      </p:sp>
      <p:sp>
        <p:nvSpPr>
          <p:cNvPr id="160" name="Rectangle 45"/>
          <p:cNvSpPr/>
          <p:nvPr/>
        </p:nvSpPr>
        <p:spPr>
          <a:xfrm>
            <a:off x="5015880" y="5591880"/>
            <a:ext cx="1976040" cy="603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lang="en-US" sz="1200" spc="-1" strike="noStrike">
              <a:solidFill>
                <a:schemeClr val="lt1"/>
              </a:solidFill>
              <a:latin typeface="IQOS"/>
            </a:endParaRPr>
          </a:p>
        </p:txBody>
      </p:sp>
      <p:sp>
        <p:nvSpPr>
          <p:cNvPr id="161" name="Rectangle 46">
            <a:hlinkClick r:id="rId1" action="ppaction://hlinksldjump"/>
          </p:cNvPr>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lang="de-DE" sz="1200" spc="-1" strike="noStrike">
                <a:solidFill>
                  <a:schemeClr val="lt1"/>
                </a:solidFill>
                <a:latin typeface="IQOS"/>
              </a:rPr>
              <a:t>YES</a:t>
            </a:r>
            <a:endParaRPr b="0" lang="en-US" sz="1200" spc="-1" strike="noStrike">
              <a:solidFill>
                <a:srgbClr val="000000"/>
              </a:solidFill>
              <a:latin typeface="Arial"/>
            </a:endParaRPr>
          </a:p>
        </p:txBody>
      </p:sp>
      <p:sp>
        <p:nvSpPr>
          <p:cNvPr id="162" name="Rectangle 47">
            <a:hlinkClick r:id="rId2" action="ppaction://hlinksldjump"/>
          </p:cNvPr>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163" name="Rectangle 54"/>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i="1" lang="en-US" sz="800" spc="-1" strike="noStrike">
                <a:solidFill>
                  <a:schemeClr val="dk2"/>
                </a:solidFill>
                <a:latin typeface="IQOS"/>
                <a:ea typeface="IQOS"/>
              </a:rPr>
              <a:t>[Go to Issue Resolved]</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A101]</a:t>
            </a:r>
            <a:endParaRPr b="0" lang="en-US" sz="800" spc="-1" strike="noStrike">
              <a:solidFill>
                <a:srgbClr val="000000"/>
              </a:solidFill>
              <a:latin typeface="Arial"/>
            </a:endParaRPr>
          </a:p>
        </p:txBody>
      </p:sp>
      <p:sp>
        <p:nvSpPr>
          <p:cNvPr id="164" name="Rectangle 26"/>
          <p:cNvSpPr/>
          <p:nvPr/>
        </p:nvSpPr>
        <p:spPr>
          <a:xfrm>
            <a:off x="2805840" y="626724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Next Page ]</a:t>
            </a:r>
            <a:endParaRPr b="0" lang="en-US" sz="800" spc="-1" strike="noStrike">
              <a:solidFill>
                <a:srgbClr val="000000"/>
              </a:solidFill>
              <a:latin typeface="Arial"/>
            </a:endParaRPr>
          </a:p>
        </p:txBody>
      </p:sp>
      <p:sp>
        <p:nvSpPr>
          <p:cNvPr id="165" name="Rectangle 27"/>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i="1" lang="en-US" sz="800" spc="-1" strike="noStrike">
              <a:solidFill>
                <a:schemeClr val="dk2"/>
              </a:solidFill>
              <a:latin typeface="IQOS Light"/>
            </a:endParaRPr>
          </a:p>
        </p:txBody>
      </p:sp>
      <p:sp>
        <p:nvSpPr>
          <p:cNvPr id="166" name="Rectangle 28"/>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100" spc="-1" strike="noStrike">
              <a:solidFill>
                <a:srgbClr val="002060"/>
              </a:solidFill>
              <a:latin typeface="IQOS"/>
            </a:endParaRPr>
          </a:p>
        </p:txBody>
      </p:sp>
      <p:sp>
        <p:nvSpPr>
          <p:cNvPr id="167" name="Rectangle 29"/>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68" name="Rectangle 30"/>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69" name="Rectangle 31"/>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000" spc="-1" strike="noStrike">
                <a:solidFill>
                  <a:srgbClr val="44546a"/>
                </a:solidFill>
                <a:latin typeface="IQOS Light"/>
              </a:rPr>
              <a:t>How to turn ON the device </a:t>
            </a:r>
            <a:endParaRPr b="0" lang="en-US" sz="1000" spc="-1" strike="noStrike">
              <a:solidFill>
                <a:srgbClr val="000000"/>
              </a:solidFill>
              <a:latin typeface="Arial"/>
            </a:endParaRPr>
          </a:p>
        </p:txBody>
      </p:sp>
      <p:sp>
        <p:nvSpPr>
          <p:cNvPr id="170" name="Rectangle 32"/>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171" name="Rectangle 33"/>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172" name="Rectangle 43"/>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73" name="Rectangle 44"/>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174" name="Rectangle: Rounded Corners 57">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175" name="Picture 1" descr="A blue and white jet&#10;&#10;Description automatically generated"/>
          <p:cNvPicPr/>
          <p:nvPr/>
        </p:nvPicPr>
        <p:blipFill>
          <a:blip r:embed="rId4"/>
          <a:stretch/>
        </p:blipFill>
        <p:spPr>
          <a:xfrm>
            <a:off x="6889320" y="925920"/>
            <a:ext cx="2493360" cy="13816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77" name="Rectangle 2"/>
          <p:cNvSpPr/>
          <p:nvPr/>
        </p:nvSpPr>
        <p:spPr>
          <a:xfrm>
            <a:off x="0" y="0"/>
            <a:ext cx="12191760" cy="68576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78"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1" lang="en-US" sz="1600" spc="-1" strike="noStrike">
                <a:solidFill>
                  <a:schemeClr val="dk2"/>
                </a:solidFill>
                <a:latin typeface="IQOS"/>
              </a:rPr>
              <a:t>No lights on Pocket Box</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400" spc="-1" strike="noStrike">
                <a:solidFill>
                  <a:schemeClr val="dk1"/>
                </a:solidFill>
                <a:latin typeface="IQOS"/>
                <a:ea typeface="IQOS"/>
              </a:rPr>
              <a:t>Your Pocket Box might be discharged</a:t>
            </a:r>
            <a:endParaRPr b="0" lang="en-US" sz="1400" spc="-1" strike="noStrike">
              <a:solidFill>
                <a:srgbClr val="000000"/>
              </a:solidFill>
              <a:latin typeface="Arial"/>
            </a:endParaRPr>
          </a:p>
        </p:txBody>
      </p:sp>
      <p:sp>
        <p:nvSpPr>
          <p:cNvPr id="179" name="Rectangle 37"/>
          <p:cNvSpPr/>
          <p:nvPr/>
        </p:nvSpPr>
        <p:spPr>
          <a:xfrm>
            <a:off x="588240" y="158472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t">
            <a:noAutofit/>
          </a:bodyPr>
          <a:p>
            <a:pPr defTabSz="914400">
              <a:lnSpc>
                <a:spcPct val="100000"/>
              </a:lnSpc>
            </a:pPr>
            <a:endParaRPr b="0" lang="en-US" sz="1000" spc="-1" strike="noStrike">
              <a:solidFill>
                <a:srgbClr val="000000"/>
              </a:solidFill>
              <a:latin typeface="Arial"/>
            </a:endParaRPr>
          </a:p>
          <a:p>
            <a:pPr marL="228600" indent="-228600" defTabSz="914400">
              <a:lnSpc>
                <a:spcPct val="100000"/>
              </a:lnSpc>
              <a:buClr>
                <a:srgbClr val="44546a"/>
              </a:buClr>
              <a:buFont typeface="IQOS"/>
              <a:buAutoNum type="arabicPeriod"/>
            </a:pPr>
            <a:r>
              <a:rPr b="0" lang="en-US" sz="1000" spc="-1" strike="noStrike">
                <a:solidFill>
                  <a:schemeClr val="dk2"/>
                </a:solidFill>
                <a:latin typeface="IQOS"/>
                <a:ea typeface="IQOS"/>
              </a:rPr>
              <a:t>Ensure the optimal charge for your device;</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lvl="1" marL="743040" indent="-285840" defTabSz="914400">
              <a:lnSpc>
                <a:spcPct val="100000"/>
              </a:lnSpc>
              <a:buClr>
                <a:srgbClr val="44546a"/>
              </a:buClr>
              <a:buFont typeface="Wingdings,Sans-Serif"/>
              <a:buChar char="Ø"/>
            </a:pPr>
            <a:r>
              <a:rPr b="0" lang="en-US" sz="1000" spc="-1" strike="noStrike">
                <a:solidFill>
                  <a:schemeClr val="dk2"/>
                </a:solidFill>
                <a:latin typeface="IQOS"/>
                <a:ea typeface="IQOS"/>
              </a:rPr>
              <a:t>Use official XXXXXXXXX power adaptor and cable. Unofficial ones may interrupt the charging.</a:t>
            </a:r>
            <a:endParaRPr b="0" lang="en-US" sz="1000" spc="-1" strike="noStrike">
              <a:solidFill>
                <a:srgbClr val="000000"/>
              </a:solidFill>
              <a:latin typeface="Arial"/>
            </a:endParaRPr>
          </a:p>
          <a:p>
            <a:pPr lvl="1" marL="743040" indent="-285840" defTabSz="914400">
              <a:lnSpc>
                <a:spcPct val="100000"/>
              </a:lnSpc>
              <a:buClr>
                <a:srgbClr val="44546a"/>
              </a:buClr>
              <a:buFont typeface="Wingdings,Sans-Serif"/>
              <a:buChar char="Ø"/>
            </a:pPr>
            <a:r>
              <a:rPr b="0" lang="en-US" sz="1000" spc="-1" strike="noStrike">
                <a:solidFill>
                  <a:schemeClr val="dk2"/>
                </a:solidFill>
                <a:latin typeface="IQOS"/>
                <a:ea typeface="IQOS"/>
              </a:rPr>
              <a:t>Refrain from charging with a laptop. This may also interrupt the charging.</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marL="228600" indent="-228600" defTabSz="914400">
              <a:lnSpc>
                <a:spcPct val="100000"/>
              </a:lnSpc>
              <a:buClr>
                <a:srgbClr val="44546a"/>
              </a:buClr>
              <a:buFont typeface="IQOS"/>
              <a:buAutoNum type="arabicPeriod"/>
            </a:pPr>
            <a:r>
              <a:rPr b="0" lang="en-US" sz="1000" spc="-1" strike="noStrike">
                <a:solidFill>
                  <a:schemeClr val="dk2"/>
                </a:solidFill>
                <a:latin typeface="IQOS"/>
                <a:ea typeface="IQOS"/>
              </a:rPr>
              <a:t>Place the Rod back inside the pocket Box. Ensure to place it correctly.</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marL="285840" indent="-285840" defTabSz="914400">
              <a:lnSpc>
                <a:spcPct val="100000"/>
              </a:lnSpc>
              <a:buClr>
                <a:srgbClr val="44546a"/>
              </a:buClr>
              <a:buFont typeface="IQOS"/>
              <a:buAutoNum type="arabicPeriod"/>
            </a:pPr>
            <a:r>
              <a:rPr b="0" lang="en-US" sz="1000" spc="-1" strike="noStrike">
                <a:solidFill>
                  <a:schemeClr val="dk2"/>
                </a:solidFill>
                <a:latin typeface="IQOS"/>
                <a:ea typeface="IQOS"/>
              </a:rPr>
              <a:t>Plug the pocket Box into a wall power outlet</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lvl="1" marL="743040" indent="-285840" defTabSz="914400">
              <a:lnSpc>
                <a:spcPct val="100000"/>
              </a:lnSpc>
              <a:buClr>
                <a:srgbClr val="44546a"/>
              </a:buClr>
              <a:buFont typeface="Wingdings,Sans-Serif"/>
              <a:buChar char="Ø"/>
            </a:pPr>
            <a:r>
              <a:rPr b="0" lang="en-US" sz="1000" spc="-1" strike="noStrike">
                <a:solidFill>
                  <a:schemeClr val="dk2"/>
                </a:solidFill>
                <a:latin typeface="IQOS"/>
                <a:ea typeface="IQOS"/>
              </a:rPr>
              <a:t>While the pocket Box is being charged, strip lights will be pulsing. </a:t>
            </a:r>
            <a:endParaRPr b="0" lang="en-US" sz="1000" spc="-1" strike="noStrike">
              <a:solidFill>
                <a:srgbClr val="000000"/>
              </a:solidFill>
              <a:latin typeface="Arial"/>
            </a:endParaRPr>
          </a:p>
          <a:p>
            <a:pPr lvl="1" marL="743040" indent="-285840" defTabSz="914400">
              <a:lnSpc>
                <a:spcPct val="100000"/>
              </a:lnSpc>
              <a:buClr>
                <a:srgbClr val="44546a"/>
              </a:buClr>
              <a:buFont typeface="Wingdings,Sans-Serif"/>
              <a:buChar char="Ø"/>
            </a:pPr>
            <a:r>
              <a:rPr b="0" lang="en-US" sz="1000" spc="-1" strike="noStrike">
                <a:solidFill>
                  <a:schemeClr val="dk2"/>
                </a:solidFill>
                <a:latin typeface="IQOS"/>
                <a:ea typeface="IQOS"/>
              </a:rPr>
              <a:t>Seeing a light on a deeply discharged pocket Box may take up to 15 minutes.</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p:txBody>
      </p:sp>
      <p:sp>
        <p:nvSpPr>
          <p:cNvPr id="180"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lang="en-US" sz="1200" spc="-1" strike="noStrike">
                <a:solidFill>
                  <a:schemeClr val="dk1"/>
                </a:solidFill>
                <a:latin typeface="IQOS"/>
                <a:ea typeface="IQOS"/>
              </a:rPr>
              <a:t>After these steps, did your pocket Box start to be charged? </a:t>
            </a:r>
            <a:endParaRPr b="0" lang="en-US" sz="1200" spc="-1" strike="noStrike">
              <a:solidFill>
                <a:srgbClr val="000000"/>
              </a:solidFill>
              <a:latin typeface="Arial"/>
            </a:endParaRPr>
          </a:p>
          <a:p>
            <a:pPr algn="ctr" defTabSz="914400">
              <a:lnSpc>
                <a:spcPct val="100000"/>
              </a:lnSpc>
            </a:pPr>
            <a:r>
              <a:rPr b="0" lang="en-US" sz="1200" spc="-1" strike="noStrike">
                <a:solidFill>
                  <a:schemeClr val="dk1"/>
                </a:solidFill>
                <a:latin typeface="IQOS"/>
                <a:ea typeface="IQOS"/>
              </a:rPr>
              <a:t>(Please note that, if you choose the option “NO”, this will take you to pocket Box diagnostics. In this case, please choose “no lights on pocket Box”)</a:t>
            </a:r>
            <a:endParaRPr b="0" lang="en-US" sz="1200" spc="-1" strike="noStrike">
              <a:solidFill>
                <a:srgbClr val="000000"/>
              </a:solidFill>
              <a:latin typeface="Arial"/>
            </a:endParaRPr>
          </a:p>
        </p:txBody>
      </p:sp>
      <p:sp>
        <p:nvSpPr>
          <p:cNvPr id="181" name="Rectangle 45"/>
          <p:cNvSpPr/>
          <p:nvPr/>
        </p:nvSpPr>
        <p:spPr>
          <a:xfrm>
            <a:off x="5015880" y="5591880"/>
            <a:ext cx="1976040" cy="603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lang="en-US" sz="1200" spc="-1" strike="noStrike">
              <a:solidFill>
                <a:schemeClr val="lt1"/>
              </a:solidFill>
              <a:latin typeface="IQOS"/>
            </a:endParaRPr>
          </a:p>
        </p:txBody>
      </p:sp>
      <p:sp>
        <p:nvSpPr>
          <p:cNvPr id="182" name="Rectangle 46">
            <a:hlinkClick r:id="rId1" action="ppaction://hlinksldjump"/>
          </p:cNvPr>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lang="de-DE" sz="1200" spc="-1" strike="noStrike">
                <a:solidFill>
                  <a:schemeClr val="lt1"/>
                </a:solidFill>
                <a:latin typeface="IQOS"/>
              </a:rPr>
              <a:t>YES</a:t>
            </a:r>
            <a:endParaRPr b="0" lang="en-US" sz="1200" spc="-1" strike="noStrike">
              <a:solidFill>
                <a:srgbClr val="000000"/>
              </a:solidFill>
              <a:latin typeface="Arial"/>
            </a:endParaRPr>
          </a:p>
        </p:txBody>
      </p:sp>
      <p:sp>
        <p:nvSpPr>
          <p:cNvPr id="183" name="Rectangle 47">
            <a:hlinkClick r:id="rId2" action="ppaction://hlinksldjump"/>
          </p:cNvPr>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184" name="Rectangle 54"/>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i="1" lang="en-US" sz="800" spc="-1" strike="noStrike">
                <a:solidFill>
                  <a:schemeClr val="dk2"/>
                </a:solidFill>
                <a:latin typeface="IQOS"/>
                <a:ea typeface="IQOS"/>
              </a:rPr>
              <a:t>[Go to Issue Resolved]</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A101]</a:t>
            </a:r>
            <a:endParaRPr b="0" lang="en-US" sz="800" spc="-1" strike="noStrike">
              <a:solidFill>
                <a:srgbClr val="000000"/>
              </a:solidFill>
              <a:latin typeface="Arial"/>
            </a:endParaRPr>
          </a:p>
        </p:txBody>
      </p:sp>
      <p:sp>
        <p:nvSpPr>
          <p:cNvPr id="185" name="Rectangle 26"/>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i="1" lang="en-US" sz="800" spc="-1" strike="noStrike">
                <a:solidFill>
                  <a:schemeClr val="dk2"/>
                </a:solidFill>
                <a:latin typeface="IQOS"/>
                <a:ea typeface="IQOS"/>
              </a:rPr>
              <a:t>This button will exit the Rod diagnostics and take the customer to the pocket Box diagnostics. </a:t>
            </a:r>
            <a:endParaRPr b="0" lang="en-US" sz="800" spc="-1" strike="noStrike">
              <a:solidFill>
                <a:srgbClr val="000000"/>
              </a:solidFill>
              <a:latin typeface="Arial"/>
            </a:endParaRPr>
          </a:p>
        </p:txBody>
      </p:sp>
      <p:sp>
        <p:nvSpPr>
          <p:cNvPr id="186" name="Rectangle 27"/>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i="1" lang="en-US" sz="800" spc="-1" strike="noStrike">
              <a:solidFill>
                <a:schemeClr val="dk2"/>
              </a:solidFill>
              <a:latin typeface="IQOS Light"/>
            </a:endParaRPr>
          </a:p>
        </p:txBody>
      </p:sp>
      <p:sp>
        <p:nvSpPr>
          <p:cNvPr id="187" name="Rectangle 28"/>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100" spc="-1" strike="noStrike">
              <a:solidFill>
                <a:schemeClr val="dk1"/>
              </a:solidFill>
              <a:latin typeface="IQOS"/>
            </a:endParaRPr>
          </a:p>
        </p:txBody>
      </p:sp>
      <p:sp>
        <p:nvSpPr>
          <p:cNvPr id="188" name="Rectangle 29"/>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89" name="Rectangle 30"/>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90" name="Rectangle 31"/>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44546a"/>
                </a:solidFill>
                <a:latin typeface="IQOS Light"/>
              </a:rPr>
              <a:t>Seeing a light on a deeply discharged pocket Box may take up to 15 mins</a:t>
            </a:r>
            <a:endParaRPr b="0" lang="en-US" sz="1000" spc="-1" strike="noStrike">
              <a:solidFill>
                <a:srgbClr val="000000"/>
              </a:solidFill>
              <a:latin typeface="Arial"/>
            </a:endParaRPr>
          </a:p>
        </p:txBody>
      </p:sp>
      <p:sp>
        <p:nvSpPr>
          <p:cNvPr id="191" name="Rectangle 32"/>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192" name="Rectangle 33"/>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193" name="Rectangle 43"/>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94" name="Rectangle 44"/>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195" name="Rectangle: Rounded Corners 57">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196" name="Picture 1" descr="A blue and white jet&#10;&#10;Description automatically generated"/>
          <p:cNvPicPr/>
          <p:nvPr/>
        </p:nvPicPr>
        <p:blipFill>
          <a:blip r:embed="rId4"/>
          <a:stretch/>
        </p:blipFill>
        <p:spPr>
          <a:xfrm>
            <a:off x="6984720" y="1027440"/>
            <a:ext cx="2493360" cy="13816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98"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199"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lang="en-US" sz="1600" spc="-1" strike="noStrike">
              <a:solidFill>
                <a:srgbClr val="000000"/>
              </a:solidFill>
              <a:latin typeface="Arial"/>
            </a:endParaRPr>
          </a:p>
          <a:p>
            <a:pPr algn="ctr" defTabSz="914400">
              <a:lnSpc>
                <a:spcPct val="100000"/>
              </a:lnSpc>
            </a:pPr>
            <a:r>
              <a:rPr b="1" lang="en-US" sz="1600" spc="-1" strike="noStrike">
                <a:solidFill>
                  <a:schemeClr val="dk2"/>
                </a:solidFill>
                <a:latin typeface="IQOS"/>
                <a:ea typeface="IQOS"/>
              </a:rPr>
              <a:t>Pocket Box ON, Rod status OFF</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en-US" sz="1600" spc="-1" strike="noStrike">
                <a:solidFill>
                  <a:schemeClr val="dk2"/>
                </a:solidFill>
                <a:latin typeface="IQOS"/>
                <a:ea typeface="IQOS"/>
              </a:rPr>
              <a:t>Your Rod might not be getting charge from your pocket Box</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p:txBody>
      </p:sp>
      <p:sp>
        <p:nvSpPr>
          <p:cNvPr id="200" name="Rectangle 37"/>
          <p:cNvSpPr/>
          <p:nvPr/>
        </p:nvSpPr>
        <p:spPr>
          <a:xfrm>
            <a:off x="588240" y="152928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t">
            <a:noAutofit/>
          </a:bodyPr>
          <a:p>
            <a:pPr indent="-216000" defTabSz="914400">
              <a:lnSpc>
                <a:spcPct val="100000"/>
              </a:lnSpc>
              <a:buClr>
                <a:srgbClr val="44546a"/>
              </a:buClr>
              <a:buFont typeface="OpenSymbol"/>
              <a:buAutoNum type="arabicPeriod"/>
            </a:pPr>
            <a:r>
              <a:rPr b="0" lang="en-US" sz="1000" spc="-1" strike="noStrike">
                <a:solidFill>
                  <a:srgbClr val="44546a"/>
                </a:solidFill>
                <a:latin typeface="IQOS"/>
                <a:ea typeface="Arial"/>
              </a:rPr>
              <a:t>Ensure the optimal charging for your device:</a:t>
            </a:r>
            <a:endParaRPr b="0" lang="en-US" sz="1000" spc="-1" strike="noStrike">
              <a:solidFill>
                <a:srgbClr val="000000"/>
              </a:solidFill>
              <a:latin typeface="Arial"/>
            </a:endParaRPr>
          </a:p>
          <a:p>
            <a:pPr marL="171360" indent="-171360" defTabSz="914400">
              <a:lnSpc>
                <a:spcPct val="100000"/>
              </a:lnSpc>
              <a:buClr>
                <a:srgbClr val="44546a"/>
              </a:buClr>
              <a:buFont typeface="Wingdings" charset="2"/>
              <a:buChar char=""/>
            </a:pPr>
            <a:r>
              <a:rPr b="0" lang="en-US" sz="1000" spc="-1" strike="noStrike">
                <a:solidFill>
                  <a:srgbClr val="44546a"/>
                </a:solidFill>
                <a:latin typeface="IQOS"/>
                <a:ea typeface="Arial"/>
              </a:rPr>
              <a:t>Use official XXXXXXXXX power adaptor and cable. Unofficial ones may interrupt the charging.​</a:t>
            </a:r>
            <a:endParaRPr b="0" lang="en-US" sz="1000" spc="-1" strike="noStrike">
              <a:solidFill>
                <a:srgbClr val="000000"/>
              </a:solidFill>
              <a:latin typeface="Arial"/>
            </a:endParaRPr>
          </a:p>
          <a:p>
            <a:pPr marL="171360" indent="-171360" defTabSz="914400">
              <a:lnSpc>
                <a:spcPct val="100000"/>
              </a:lnSpc>
              <a:buClr>
                <a:srgbClr val="44546a"/>
              </a:buClr>
              <a:buFont typeface="Wingdings" charset="2"/>
              <a:buChar char=""/>
            </a:pPr>
            <a:r>
              <a:rPr b="0" lang="en-US" sz="1000" spc="-1" strike="noStrike">
                <a:solidFill>
                  <a:srgbClr val="44546a"/>
                </a:solidFill>
                <a:latin typeface="IQOS"/>
                <a:ea typeface="Arial"/>
              </a:rPr>
              <a:t>Refrain from charging with a laptop. This may also interrupt the charging. ​</a:t>
            </a:r>
            <a:endParaRPr b="0" lang="en-US" sz="1000" spc="-1" strike="noStrike">
              <a:solidFill>
                <a:srgbClr val="000000"/>
              </a:solidFill>
              <a:latin typeface="Arial"/>
            </a:endParaRPr>
          </a:p>
          <a:p>
            <a:pPr marL="171360" indent="-171360" defTabSz="914400">
              <a:lnSpc>
                <a:spcPct val="100000"/>
              </a:lnSpc>
              <a:buClr>
                <a:srgbClr val="44546a"/>
              </a:buClr>
              <a:buFont typeface="Wingdings" charset="2"/>
              <a:buChar char=""/>
            </a:pPr>
            <a:r>
              <a:rPr b="0" lang="en-US" sz="1000" spc="-1" strike="noStrike">
                <a:solidFill>
                  <a:srgbClr val="44546a"/>
                </a:solidFill>
                <a:latin typeface="IQOS"/>
                <a:ea typeface="IQOS"/>
              </a:rPr>
              <a:t>Check and remove, if necessary, residues or dust that may interfere with the contacts between Rod and pocket Box</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pPr>
            <a:r>
              <a:rPr b="0" lang="en-US" sz="1000" spc="-1" strike="noStrike">
                <a:solidFill>
                  <a:srgbClr val="44546a"/>
                </a:solidFill>
                <a:latin typeface="IQOS"/>
                <a:ea typeface="IQOS"/>
              </a:rPr>
              <a:t>2. Place</a:t>
            </a:r>
            <a:r>
              <a:rPr b="0" lang="en-US" sz="1000" spc="-1" strike="noStrike">
                <a:solidFill>
                  <a:srgbClr val="44546a"/>
                </a:solidFill>
                <a:latin typeface="IQOS"/>
                <a:ea typeface="IQOS"/>
              </a:rPr>
              <a:t> the Rod back inside the pocket Box. Ensure to place it correctly. </a:t>
            </a:r>
            <a:endParaRPr b="0" lang="en-US" sz="1000" spc="-1" strike="noStrike">
              <a:solidFill>
                <a:srgbClr val="000000"/>
              </a:solidFill>
              <a:latin typeface="Arial"/>
            </a:endParaRPr>
          </a:p>
          <a:p>
            <a:pPr defTabSz="914400">
              <a:lnSpc>
                <a:spcPct val="100000"/>
              </a:lnSpc>
            </a:pPr>
            <a:endParaRPr b="0" lang="en-US" sz="1000" spc="-1" strike="noStrike">
              <a:solidFill>
                <a:srgbClr val="000000"/>
              </a:solidFill>
              <a:latin typeface="Arial"/>
            </a:endParaRPr>
          </a:p>
          <a:p>
            <a:pPr defTabSz="914400">
              <a:lnSpc>
                <a:spcPct val="100000"/>
              </a:lnSpc>
            </a:pPr>
            <a:r>
              <a:rPr b="0" lang="en-US" sz="1000" spc="-1" strike="noStrike">
                <a:solidFill>
                  <a:schemeClr val="dk2"/>
                </a:solidFill>
                <a:latin typeface="IQOS"/>
                <a:ea typeface="IQOS"/>
              </a:rPr>
              <a:t>3. Perform a RESET by pressing and holding down the ON/OFF button for 10 seconds until status lights fade out</a:t>
            </a:r>
            <a:endParaRPr b="0" lang="en-US" sz="1000" spc="-1" strike="noStrike">
              <a:solidFill>
                <a:srgbClr val="000000"/>
              </a:solidFill>
              <a:latin typeface="Arial"/>
            </a:endParaRPr>
          </a:p>
          <a:p>
            <a:pPr marL="171360" indent="-171360" defTabSz="914400">
              <a:lnSpc>
                <a:spcPct val="114000"/>
              </a:lnSpc>
              <a:spcAft>
                <a:spcPts val="99"/>
              </a:spcAft>
              <a:buClr>
                <a:srgbClr val="44546a"/>
              </a:buClr>
              <a:buFont typeface="Wingdings" charset="2"/>
              <a:buChar char=""/>
            </a:pPr>
            <a:r>
              <a:rPr b="0" lang="en-US" sz="1000" spc="-1" strike="noStrike">
                <a:solidFill>
                  <a:schemeClr val="dk2"/>
                </a:solidFill>
                <a:latin typeface="IQOS"/>
                <a:ea typeface="IQOS"/>
              </a:rPr>
              <a:t>In order to perform correctly the RESET, it is important to keep the button pressed for 10 seconds</a:t>
            </a:r>
            <a:endParaRPr b="0" lang="en-US" sz="1000" spc="-1" strike="noStrike">
              <a:solidFill>
                <a:srgbClr val="000000"/>
              </a:solidFill>
              <a:latin typeface="Arial"/>
            </a:endParaRPr>
          </a:p>
          <a:p>
            <a:pPr marL="171360" indent="-171360" defTabSz="914400">
              <a:lnSpc>
                <a:spcPct val="114000"/>
              </a:lnSpc>
              <a:spcAft>
                <a:spcPts val="99"/>
              </a:spcAft>
              <a:buClr>
                <a:srgbClr val="44546a"/>
              </a:buClr>
              <a:buFont typeface="Wingdings" charset="2"/>
              <a:buChar char=""/>
            </a:pPr>
            <a:r>
              <a:rPr b="0" lang="en-US" sz="1000" spc="-1" strike="noStrike">
                <a:solidFill>
                  <a:schemeClr val="dk2"/>
                </a:solidFill>
                <a:latin typeface="IQOS"/>
                <a:ea typeface="IQOS"/>
              </a:rPr>
              <a:t>RESET is confirmed when status lights fade in again and the device vibrates</a:t>
            </a:r>
            <a:endParaRPr b="0" lang="en-US" sz="1000" spc="-1" strike="noStrike">
              <a:solidFill>
                <a:srgbClr val="000000"/>
              </a:solidFill>
              <a:latin typeface="Arial"/>
            </a:endParaRPr>
          </a:p>
          <a:p>
            <a:pPr marL="457200" defTabSz="914400">
              <a:lnSpc>
                <a:spcPct val="100000"/>
              </a:lnSpc>
            </a:pPr>
            <a:endParaRPr b="0" lang="en-US" sz="1000" spc="-1" strike="noStrike">
              <a:solidFill>
                <a:srgbClr val="000000"/>
              </a:solidFill>
              <a:latin typeface="Arial"/>
            </a:endParaRPr>
          </a:p>
          <a:p>
            <a:pPr indent="-171360" defTabSz="914400">
              <a:lnSpc>
                <a:spcPct val="100000"/>
              </a:lnSpc>
              <a:buClr>
                <a:srgbClr val="44546a"/>
              </a:buClr>
              <a:buFont typeface="Wingdings" charset="2"/>
              <a:buAutoNum type="arabicPeriod" startAt="4"/>
            </a:pPr>
            <a:r>
              <a:rPr b="0" lang="en-US" sz="1000" spc="-1" strike="noStrike">
                <a:solidFill>
                  <a:srgbClr val="44546a"/>
                </a:solidFill>
                <a:latin typeface="IQOS"/>
                <a:ea typeface="Arial"/>
              </a:rPr>
              <a:t>​</a:t>
            </a:r>
            <a:r>
              <a:rPr b="0" lang="en-US" sz="1000" spc="-1" strike="noStrike">
                <a:solidFill>
                  <a:srgbClr val="44546a"/>
                </a:solidFill>
                <a:latin typeface="IQOS"/>
                <a:ea typeface="Arial"/>
              </a:rPr>
              <a:t>Press and release briefly the pocket Box button. Check the rounded lights  on your pocket Box:​</a:t>
            </a:r>
            <a:endParaRPr b="0" lang="en-US" sz="1000" spc="-1" strike="noStrike">
              <a:solidFill>
                <a:srgbClr val="000000"/>
              </a:solidFill>
              <a:latin typeface="Arial"/>
            </a:endParaRPr>
          </a:p>
          <a:p>
            <a:pPr lvl="1" marL="457200" indent="-216000" defTabSz="914400">
              <a:lnSpc>
                <a:spcPct val="100000"/>
              </a:lnSpc>
              <a:buClr>
                <a:srgbClr val="44546a"/>
              </a:buClr>
              <a:buFont typeface="OpenSymbol"/>
              <a:buAutoNum type="arabicPeriod"/>
            </a:pPr>
            <a:r>
              <a:rPr b="0" lang="en-US" sz="1000" spc="-1" strike="noStrike">
                <a:solidFill>
                  <a:srgbClr val="44546a"/>
                </a:solidFill>
                <a:latin typeface="IQOS"/>
                <a:ea typeface="Arial"/>
              </a:rPr>
              <a:t>Rounded lights pulsing or stationary white. This means your Rod is back ON.​</a:t>
            </a:r>
            <a:endParaRPr b="0" lang="en-US" sz="1000" spc="-1" strike="noStrike">
              <a:solidFill>
                <a:srgbClr val="000000"/>
              </a:solidFill>
              <a:latin typeface="Arial"/>
            </a:endParaRPr>
          </a:p>
          <a:p>
            <a:pPr lvl="1" marL="457200" indent="-216000" defTabSz="914400">
              <a:lnSpc>
                <a:spcPct val="100000"/>
              </a:lnSpc>
              <a:buClr>
                <a:srgbClr val="44546a"/>
              </a:buClr>
              <a:buFont typeface="OpenSymbol"/>
              <a:buAutoNum type="arabicPeriod"/>
            </a:pPr>
            <a:r>
              <a:rPr b="0" lang="en-US" sz="1000" spc="-1" strike="noStrike">
                <a:solidFill>
                  <a:srgbClr val="44546a"/>
                </a:solidFill>
                <a:latin typeface="IQOS"/>
                <a:ea typeface="Arial"/>
              </a:rPr>
              <a:t>Rounded lights are OFF. This means your Rod is still OFF</a:t>
            </a:r>
            <a:endParaRPr b="0" lang="en-US" sz="1000" spc="-1" strike="noStrike">
              <a:solidFill>
                <a:srgbClr val="000000"/>
              </a:solidFill>
              <a:latin typeface="Arial"/>
            </a:endParaRPr>
          </a:p>
        </p:txBody>
      </p:sp>
      <p:sp>
        <p:nvSpPr>
          <p:cNvPr id="201" name="Rectangle 38"/>
          <p:cNvSpPr/>
          <p:nvPr/>
        </p:nvSpPr>
        <p:spPr>
          <a:xfrm>
            <a:off x="595800" y="489312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lang="en-US" sz="1400" spc="-1" strike="noStrike">
                <a:solidFill>
                  <a:schemeClr val="dk1"/>
                </a:solidFill>
                <a:latin typeface="IQOS"/>
                <a:ea typeface="IQOS"/>
              </a:rPr>
              <a:t>After these steps, did your Rod status lights turn ON?</a:t>
            </a:r>
            <a:endParaRPr b="0" lang="en-US" sz="1400" spc="-1" strike="noStrike">
              <a:solidFill>
                <a:srgbClr val="000000"/>
              </a:solidFill>
              <a:latin typeface="Arial"/>
            </a:endParaRPr>
          </a:p>
        </p:txBody>
      </p:sp>
      <p:sp>
        <p:nvSpPr>
          <p:cNvPr id="202" name="Rectangle 45"/>
          <p:cNvSpPr/>
          <p:nvPr/>
        </p:nvSpPr>
        <p:spPr>
          <a:xfrm>
            <a:off x="5015880" y="5591880"/>
            <a:ext cx="1976040" cy="603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lang="en-US" sz="1200" spc="-1" strike="noStrike">
              <a:solidFill>
                <a:schemeClr val="lt1"/>
              </a:solidFill>
              <a:latin typeface="IQOS"/>
            </a:endParaRPr>
          </a:p>
        </p:txBody>
      </p:sp>
      <p:sp>
        <p:nvSpPr>
          <p:cNvPr id="203" name="Rectangle 46">
            <a:hlinkClick r:id="rId1" action="ppaction://hlinksldjump"/>
          </p:cNvPr>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lang="de-DE" sz="1200" spc="-1" strike="noStrike">
                <a:solidFill>
                  <a:schemeClr val="lt1"/>
                </a:solidFill>
                <a:latin typeface="IQOS"/>
              </a:rPr>
              <a:t>YES</a:t>
            </a:r>
            <a:endParaRPr b="0" lang="en-US" sz="1200" spc="-1" strike="noStrike">
              <a:solidFill>
                <a:srgbClr val="000000"/>
              </a:solidFill>
              <a:latin typeface="Arial"/>
            </a:endParaRPr>
          </a:p>
        </p:txBody>
      </p:sp>
      <p:sp>
        <p:nvSpPr>
          <p:cNvPr id="204" name="Rectangle 47">
            <a:hlinkClick r:id="rId2" action="ppaction://hlinksldjump"/>
          </p:cNvPr>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205" name="Rectangle 54">
            <a:hlinkClick r:id="rId3" action="ppaction://hlinksldjump"/>
          </p:cNvPr>
          <p:cNvSpPr/>
          <p:nvPr/>
        </p:nvSpPr>
        <p:spPr>
          <a:xfrm>
            <a:off x="59076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i="1" lang="en-US" sz="800" spc="-1" strike="noStrike">
                <a:solidFill>
                  <a:schemeClr val="dk2"/>
                </a:solidFill>
                <a:latin typeface="IQOS"/>
                <a:ea typeface="IQOS"/>
              </a:rPr>
              <a:t>[Go to Issue Resolved]</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A101]</a:t>
            </a:r>
            <a:endParaRPr b="0" lang="en-US" sz="800" spc="-1" strike="noStrike">
              <a:solidFill>
                <a:srgbClr val="000000"/>
              </a:solidFill>
              <a:latin typeface="Arial"/>
            </a:endParaRPr>
          </a:p>
        </p:txBody>
      </p:sp>
      <p:sp>
        <p:nvSpPr>
          <p:cNvPr id="206" name="Rectangle 26"/>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i="1" lang="en-US" sz="800" spc="-1" strike="noStrike">
                <a:solidFill>
                  <a:srgbClr val="44546a"/>
                </a:solidFill>
                <a:latin typeface="IQOS"/>
              </a:rPr>
              <a:t>[Go to next page]</a:t>
            </a:r>
            <a:endParaRPr b="0" lang="en-US" sz="800" spc="-1" strike="noStrike">
              <a:solidFill>
                <a:srgbClr val="000000"/>
              </a:solidFill>
              <a:latin typeface="Arial"/>
            </a:endParaRPr>
          </a:p>
        </p:txBody>
      </p:sp>
      <p:sp>
        <p:nvSpPr>
          <p:cNvPr id="207" name="Rectangle 27"/>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i="1" lang="en-US" sz="800" spc="-1" strike="noStrike">
              <a:solidFill>
                <a:schemeClr val="dk2"/>
              </a:solidFill>
              <a:latin typeface="IQOS Light"/>
            </a:endParaRPr>
          </a:p>
        </p:txBody>
      </p:sp>
      <p:sp>
        <p:nvSpPr>
          <p:cNvPr id="208" name="Rectangle 28"/>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100" spc="-1" strike="noStrike">
              <a:solidFill>
                <a:schemeClr val="dk1"/>
              </a:solidFill>
              <a:latin typeface="IQOS"/>
            </a:endParaRPr>
          </a:p>
        </p:txBody>
      </p:sp>
      <p:sp>
        <p:nvSpPr>
          <p:cNvPr id="209" name="Rectangle 29"/>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10" name="Rectangle 30"/>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11" name="Rectangle 31"/>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000" spc="-1" strike="noStrike">
                <a:solidFill>
                  <a:schemeClr val="dk2"/>
                </a:solidFill>
                <a:latin typeface="IQOS Light"/>
              </a:rPr>
              <a:t>How to RESET</a:t>
            </a:r>
            <a:endParaRPr b="0" lang="en-US" sz="1000" spc="-1" strike="noStrike">
              <a:solidFill>
                <a:srgbClr val="000000"/>
              </a:solidFill>
              <a:latin typeface="Arial"/>
            </a:endParaRPr>
          </a:p>
        </p:txBody>
      </p:sp>
      <p:sp>
        <p:nvSpPr>
          <p:cNvPr id="212" name="Rectangle 32"/>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13" name="Rectangle 33"/>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14" name="Rectangle 43"/>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15" name="Rectangle 44"/>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16" name="Rectangle: Rounded Corners 57">
            <a:hlinkClick r:id="rId4"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217" name="Picture 1" descr="A military ship with a fireball&#10;&#10;Description automatically generated with medium confidence"/>
          <p:cNvPicPr/>
          <p:nvPr/>
        </p:nvPicPr>
        <p:blipFill>
          <a:blip r:embed="rId5"/>
          <a:stretch/>
        </p:blipFill>
        <p:spPr>
          <a:xfrm>
            <a:off x="6839640" y="1110600"/>
            <a:ext cx="2688120" cy="10951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Rectangle 3"/>
          <p:cNvSpPr/>
          <p:nvPr/>
        </p:nvSpPr>
        <p:spPr>
          <a:xfrm>
            <a:off x="5790240" y="5676480"/>
            <a:ext cx="1201680" cy="1181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19" name="Rectangle 2"/>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20" name="Rectangle 11"/>
          <p:cNvSpPr/>
          <p:nvPr/>
        </p:nvSpPr>
        <p:spPr>
          <a:xfrm>
            <a:off x="595800" y="328680"/>
            <a:ext cx="6396120" cy="116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1" lang="en-US" sz="1600" spc="-1" strike="noStrike">
                <a:solidFill>
                  <a:schemeClr val="dk2"/>
                </a:solidFill>
                <a:latin typeface="IQOS"/>
                <a:ea typeface="IQOS"/>
              </a:rPr>
              <a:t>Pocket Box ON, Rod status OFF</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r>
              <a:rPr b="0" lang="de-IT" sz="1600" spc="-1" strike="noStrike">
                <a:solidFill>
                  <a:schemeClr val="dk2"/>
                </a:solidFill>
                <a:latin typeface="IQOS"/>
                <a:ea typeface="IQOS"/>
              </a:rPr>
              <a:t>There ma</a:t>
            </a:r>
            <a:r>
              <a:rPr b="0" lang="de-DE" sz="1600" spc="-1" strike="noStrike">
                <a:solidFill>
                  <a:schemeClr val="dk2"/>
                </a:solidFill>
                <a:latin typeface="IQOS"/>
                <a:ea typeface="IQOS"/>
              </a:rPr>
              <a:t>y have been liquid ingress into your device</a:t>
            </a: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endParaRPr b="0" lang="en-US" sz="1400" spc="-1" strike="noStrike">
              <a:solidFill>
                <a:srgbClr val="000000"/>
              </a:solidFill>
              <a:latin typeface="Arial"/>
            </a:endParaRPr>
          </a:p>
        </p:txBody>
      </p:sp>
      <p:sp>
        <p:nvSpPr>
          <p:cNvPr id="221" name="Rectangle 37"/>
          <p:cNvSpPr/>
          <p:nvPr/>
        </p:nvSpPr>
        <p:spPr>
          <a:xfrm>
            <a:off x="595800" y="1616400"/>
            <a:ext cx="6396120" cy="319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14000"/>
              </a:lnSpc>
            </a:pPr>
            <a:endParaRPr b="0" lang="en-US" sz="1000" spc="-1" strike="noStrike">
              <a:solidFill>
                <a:schemeClr val="dk1"/>
              </a:solidFill>
              <a:latin typeface="IQOS"/>
            </a:endParaRPr>
          </a:p>
        </p:txBody>
      </p:sp>
      <p:sp>
        <p:nvSpPr>
          <p:cNvPr id="222" name="Rectangle 38"/>
          <p:cNvSpPr/>
          <p:nvPr/>
        </p:nvSpPr>
        <p:spPr>
          <a:xfrm>
            <a:off x="595800" y="4903560"/>
            <a:ext cx="639612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400" spc="-1" strike="noStrike">
                <a:solidFill>
                  <a:schemeClr val="dk2"/>
                </a:solidFill>
                <a:latin typeface="IQOS"/>
              </a:rPr>
              <a:t>Was your device exposed to liquids?</a:t>
            </a:r>
            <a:endParaRPr b="0" lang="en-US" sz="1400" spc="-1" strike="noStrike">
              <a:solidFill>
                <a:srgbClr val="000000"/>
              </a:solidFill>
              <a:latin typeface="Arial"/>
            </a:endParaRPr>
          </a:p>
        </p:txBody>
      </p:sp>
      <p:sp>
        <p:nvSpPr>
          <p:cNvPr id="223" name="Rectangle 45"/>
          <p:cNvSpPr/>
          <p:nvPr/>
        </p:nvSpPr>
        <p:spPr>
          <a:xfrm>
            <a:off x="5015880" y="5591880"/>
            <a:ext cx="1976040" cy="603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200" spc="-1" strike="noStrike">
              <a:solidFill>
                <a:schemeClr val="lt1"/>
              </a:solidFill>
              <a:latin typeface="IQOS"/>
            </a:endParaRPr>
          </a:p>
        </p:txBody>
      </p:sp>
      <p:sp>
        <p:nvSpPr>
          <p:cNvPr id="224" name="Rectangle 46"/>
          <p:cNvSpPr/>
          <p:nvPr/>
        </p:nvSpPr>
        <p:spPr>
          <a:xfrm>
            <a:off x="59076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de-DE" sz="1200" spc="-1" strike="noStrike">
                <a:solidFill>
                  <a:schemeClr val="lt1"/>
                </a:solidFill>
                <a:latin typeface="IQOS"/>
              </a:rPr>
              <a:t>YES</a:t>
            </a:r>
            <a:endParaRPr b="0" lang="en-US" sz="1200" spc="-1" strike="noStrike">
              <a:solidFill>
                <a:srgbClr val="000000"/>
              </a:solidFill>
              <a:latin typeface="Arial"/>
            </a:endParaRPr>
          </a:p>
        </p:txBody>
      </p:sp>
      <p:sp>
        <p:nvSpPr>
          <p:cNvPr id="225" name="Rectangle 47"/>
          <p:cNvSpPr/>
          <p:nvPr/>
        </p:nvSpPr>
        <p:spPr>
          <a:xfrm>
            <a:off x="2803320" y="5591880"/>
            <a:ext cx="1976040" cy="603360"/>
          </a:xfrm>
          <a:prstGeom prst="rect">
            <a:avLst/>
          </a:prstGeom>
          <a:solidFill>
            <a:schemeClr val="tx2"/>
          </a:solid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chemeClr val="lt1"/>
                </a:solidFill>
                <a:latin typeface="IQOS"/>
              </a:rPr>
              <a:t>NO</a:t>
            </a:r>
            <a:endParaRPr b="0" lang="en-US" sz="1200" spc="-1" strike="noStrike">
              <a:solidFill>
                <a:srgbClr val="000000"/>
              </a:solidFill>
              <a:latin typeface="Arial"/>
            </a:endParaRPr>
          </a:p>
        </p:txBody>
      </p:sp>
      <p:sp>
        <p:nvSpPr>
          <p:cNvPr id="226" name="Rectangle 54">
            <a:hlinkClick r:id="rId1" action="ppaction://hlinksldjump"/>
          </p:cNvPr>
          <p:cNvSpPr/>
          <p:nvPr/>
        </p:nvSpPr>
        <p:spPr>
          <a:xfrm>
            <a:off x="590760" y="628056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i="1" lang="en-US" sz="800" spc="-1" strike="noStrike">
                <a:solidFill>
                  <a:schemeClr val="dk2"/>
                </a:solidFill>
                <a:latin typeface="IQOS"/>
                <a:ea typeface="IQOS"/>
              </a:rPr>
              <a:t>[Go to accidental damage]</a:t>
            </a:r>
            <a:endParaRPr b="0" lang="en-US" sz="800" spc="-1" strike="noStrike">
              <a:solidFill>
                <a:srgbClr val="000000"/>
              </a:solidFill>
              <a:latin typeface="Arial"/>
            </a:endParaRPr>
          </a:p>
          <a:p>
            <a:pPr algn="ctr" defTabSz="914400">
              <a:lnSpc>
                <a:spcPct val="100000"/>
              </a:lnSpc>
            </a:pPr>
            <a:r>
              <a:rPr b="0" i="1" lang="en-US" sz="800" spc="-1" strike="noStrike">
                <a:solidFill>
                  <a:schemeClr val="dk2"/>
                </a:solidFill>
                <a:latin typeface="IQOS"/>
                <a:ea typeface="IQOS"/>
              </a:rPr>
              <a:t>[Subject Code: C046]</a:t>
            </a:r>
            <a:endParaRPr b="0" lang="en-US" sz="800" spc="-1" strike="noStrike">
              <a:solidFill>
                <a:srgbClr val="000000"/>
              </a:solidFill>
              <a:latin typeface="Arial"/>
            </a:endParaRPr>
          </a:p>
        </p:txBody>
      </p:sp>
      <p:sp>
        <p:nvSpPr>
          <p:cNvPr id="227" name="Rectangle 26">
            <a:hlinkClick r:id="rId2" action="ppaction://hlinksldjump"/>
          </p:cNvPr>
          <p:cNvSpPr/>
          <p:nvPr/>
        </p:nvSpPr>
        <p:spPr>
          <a:xfrm>
            <a:off x="280332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nchor="ctr">
            <a:noAutofit/>
          </a:bodyPr>
          <a:p>
            <a:pPr algn="ctr" defTabSz="914400">
              <a:lnSpc>
                <a:spcPct val="100000"/>
              </a:lnSpc>
            </a:pPr>
            <a:r>
              <a:rPr b="0" i="1" lang="en-US" sz="800" spc="-1" strike="noStrike">
                <a:solidFill>
                  <a:schemeClr val="dk2"/>
                </a:solidFill>
                <a:latin typeface="IQOS"/>
                <a:ea typeface="IQOS"/>
              </a:rPr>
              <a:t>[Go to  next page]</a:t>
            </a:r>
            <a:endParaRPr b="0" lang="en-US" sz="800" spc="-1" strike="noStrike">
              <a:solidFill>
                <a:srgbClr val="000000"/>
              </a:solidFill>
              <a:latin typeface="Arial"/>
            </a:endParaRPr>
          </a:p>
          <a:p>
            <a:pPr algn="ctr" defTabSz="914400">
              <a:lnSpc>
                <a:spcPct val="100000"/>
              </a:lnSpc>
            </a:pPr>
            <a:endParaRPr b="0" lang="en-US" sz="800" spc="-1" strike="noStrike">
              <a:solidFill>
                <a:srgbClr val="000000"/>
              </a:solidFill>
              <a:latin typeface="Arial"/>
            </a:endParaRPr>
          </a:p>
        </p:txBody>
      </p:sp>
      <p:sp>
        <p:nvSpPr>
          <p:cNvPr id="228" name="Rectangle 27"/>
          <p:cNvSpPr/>
          <p:nvPr/>
        </p:nvSpPr>
        <p:spPr>
          <a:xfrm>
            <a:off x="5015880" y="6246720"/>
            <a:ext cx="1976040"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800" spc="-1" strike="noStrike">
              <a:solidFill>
                <a:schemeClr val="dk2"/>
              </a:solidFill>
              <a:latin typeface="IQOS Light"/>
            </a:endParaRPr>
          </a:p>
        </p:txBody>
      </p:sp>
      <p:sp>
        <p:nvSpPr>
          <p:cNvPr id="229" name="Rectangle 28"/>
          <p:cNvSpPr/>
          <p:nvPr/>
        </p:nvSpPr>
        <p:spPr>
          <a:xfrm>
            <a:off x="70772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100" spc="-1" strike="noStrike">
              <a:solidFill>
                <a:schemeClr val="dk1"/>
              </a:solidFill>
              <a:latin typeface="IQOS"/>
            </a:endParaRPr>
          </a:p>
        </p:txBody>
      </p:sp>
      <p:sp>
        <p:nvSpPr>
          <p:cNvPr id="230" name="Rectangle 29"/>
          <p:cNvSpPr/>
          <p:nvPr/>
        </p:nvSpPr>
        <p:spPr>
          <a:xfrm>
            <a:off x="70772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31" name="Rectangle 30"/>
          <p:cNvSpPr/>
          <p:nvPr/>
        </p:nvSpPr>
        <p:spPr>
          <a:xfrm>
            <a:off x="9383040" y="3286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32" name="Rectangle 31"/>
          <p:cNvSpPr/>
          <p:nvPr/>
        </p:nvSpPr>
        <p:spPr>
          <a:xfrm>
            <a:off x="7103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33" name="Rectangle 32"/>
          <p:cNvSpPr/>
          <p:nvPr/>
        </p:nvSpPr>
        <p:spPr>
          <a:xfrm>
            <a:off x="7116480" y="557748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34" name="Rectangle 33"/>
          <p:cNvSpPr/>
          <p:nvPr/>
        </p:nvSpPr>
        <p:spPr>
          <a:xfrm>
            <a:off x="9407880" y="25736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35" name="Rectangle 43"/>
          <p:cNvSpPr/>
          <p:nvPr/>
        </p:nvSpPr>
        <p:spPr>
          <a:xfrm>
            <a:off x="9383040" y="3318480"/>
            <a:ext cx="2220480" cy="28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IQOS"/>
            </a:endParaRPr>
          </a:p>
        </p:txBody>
      </p:sp>
      <p:sp>
        <p:nvSpPr>
          <p:cNvPr id="236" name="Rectangle 44"/>
          <p:cNvSpPr/>
          <p:nvPr/>
        </p:nvSpPr>
        <p:spPr>
          <a:xfrm>
            <a:off x="9407880" y="5563440"/>
            <a:ext cx="2167560" cy="60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000" spc="-1" strike="noStrike">
              <a:solidFill>
                <a:schemeClr val="dk2"/>
              </a:solidFill>
              <a:latin typeface="IQOS Light"/>
            </a:endParaRPr>
          </a:p>
        </p:txBody>
      </p:sp>
      <p:sp>
        <p:nvSpPr>
          <p:cNvPr id="237" name="Rectangle: Rounded Corners 57">
            <a:hlinkClick r:id="rId3" action="ppaction://hlinksldjump"/>
          </p:cNvPr>
          <p:cNvSpPr/>
          <p:nvPr/>
        </p:nvSpPr>
        <p:spPr>
          <a:xfrm>
            <a:off x="10911240" y="6332760"/>
            <a:ext cx="996120" cy="3783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2"/>
                </a:solidFill>
                <a:latin typeface="IQOS"/>
              </a:rPr>
              <a:t>Restart Diagnostics</a:t>
            </a:r>
            <a:endParaRPr b="0" lang="en-US" sz="1000" spc="-1" strike="noStrike">
              <a:solidFill>
                <a:srgbClr val="000000"/>
              </a:solidFill>
              <a:latin typeface="Arial"/>
            </a:endParaRPr>
          </a:p>
        </p:txBody>
      </p:sp>
      <p:pic>
        <p:nvPicPr>
          <p:cNvPr id="238" name="Picture 1" descr="A spaceship in space with green laser lights&#10;&#10;Description automatically generated"/>
          <p:cNvPicPr/>
          <p:nvPr/>
        </p:nvPicPr>
        <p:blipFill>
          <a:blip r:embed="rId4"/>
          <a:stretch/>
        </p:blipFill>
        <p:spPr>
          <a:xfrm>
            <a:off x="6878520" y="1365120"/>
            <a:ext cx="2571480" cy="10951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Custom 98">
      <a:dk1>
        <a:srgbClr val="44546a"/>
      </a:dk1>
      <a:lt1>
        <a:srgbClr val="ffffff"/>
      </a:lt1>
      <a:dk2>
        <a:srgbClr val="44546a"/>
      </a:dk2>
      <a:lt2>
        <a:srgbClr val="bff3f4"/>
      </a:lt2>
      <a:accent1>
        <a:srgbClr val="00d1d2"/>
      </a:accent1>
      <a:accent2>
        <a:srgbClr val="db3826"/>
      </a:accent2>
      <a:accent3>
        <a:srgbClr val="a22f26"/>
      </a:accent3>
      <a:accent4>
        <a:srgbClr val="e27d34"/>
      </a:accent4>
      <a:accent5>
        <a:srgbClr val="ffd244"/>
      </a:accent5>
      <a:accent6>
        <a:srgbClr val="2980b5"/>
      </a:accent6>
      <a:hlink>
        <a:srgbClr val="00d1d2"/>
      </a:hlink>
      <a:folHlink>
        <a:srgbClr val="bff3f4"/>
      </a:folHlink>
    </a:clrScheme>
    <a:fontScheme name="Custom 163">
      <a:majorFont>
        <a:latin typeface="IQOS" pitchFamily="0" charset="1"/>
        <a:ea typeface=""/>
        <a:cs typeface=""/>
      </a:majorFont>
      <a:minorFont>
        <a:latin typeface="IQO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98">
      <a:dk1>
        <a:srgbClr val="44546a"/>
      </a:dk1>
      <a:lt1>
        <a:srgbClr val="ffffff"/>
      </a:lt1>
      <a:dk2>
        <a:srgbClr val="44546a"/>
      </a:dk2>
      <a:lt2>
        <a:srgbClr val="bff3f4"/>
      </a:lt2>
      <a:accent1>
        <a:srgbClr val="00d1d2"/>
      </a:accent1>
      <a:accent2>
        <a:srgbClr val="db3826"/>
      </a:accent2>
      <a:accent3>
        <a:srgbClr val="a22f26"/>
      </a:accent3>
      <a:accent4>
        <a:srgbClr val="e27d34"/>
      </a:accent4>
      <a:accent5>
        <a:srgbClr val="ffd244"/>
      </a:accent5>
      <a:accent6>
        <a:srgbClr val="2980b5"/>
      </a:accent6>
      <a:hlink>
        <a:srgbClr val="00d1d2"/>
      </a:hlink>
      <a:folHlink>
        <a:srgbClr val="bff3f4"/>
      </a:folHlink>
    </a:clrScheme>
    <a:fontScheme name="Custom 163">
      <a:majorFont>
        <a:latin typeface="IQOS" pitchFamily="0" charset="1"/>
        <a:ea typeface=""/>
        <a:cs typeface=""/>
      </a:majorFont>
      <a:minorFont>
        <a:latin typeface="IQO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B179AFA40AB0F408F92E16A6BC74FE1" ma:contentTypeVersion="13" ma:contentTypeDescription="Create a new document." ma:contentTypeScope="" ma:versionID="d7f0039575238cf298a839a720dce96d">
  <xsd:schema xmlns:xsd="http://www.w3.org/2001/XMLSchema" xmlns:xs="http://www.w3.org/2001/XMLSchema" xmlns:p="http://schemas.microsoft.com/office/2006/metadata/properties" xmlns:ns2="f79e84bd-c092-46fa-bccf-df67c872e9c1" xmlns:ns3="4f467ad9-b778-4fa6-bcc5-dd4b56f143a0" targetNamespace="http://schemas.microsoft.com/office/2006/metadata/properties" ma:root="true" ma:fieldsID="f8b61728cbc16eeee7d75726d62da92a" ns2:_="" ns3:_="">
    <xsd:import namespace="f79e84bd-c092-46fa-bccf-df67c872e9c1"/>
    <xsd:import namespace="4f467ad9-b778-4fa6-bcc5-dd4b56f143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9e84bd-c092-46fa-bccf-df67c872e9c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196cf3ac-c1b8-48db-89d8-a5960c8774f5}" ma:internalName="TaxCatchAll" ma:showField="CatchAllData" ma:web="f79e84bd-c092-46fa-bccf-df67c872e9c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f467ad9-b778-4fa6-bcc5-dd4b56f143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150dd86-af7c-4119-8ddc-903a273d082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f467ad9-b778-4fa6-bcc5-dd4b56f143a0">
      <Terms xmlns="http://schemas.microsoft.com/office/infopath/2007/PartnerControls"/>
    </lcf76f155ced4ddcb4097134ff3c332f>
    <TaxCatchAll xmlns="f79e84bd-c092-46fa-bccf-df67c872e9c1" xsi:nil="true"/>
    <SharedWithUsers xmlns="f79e84bd-c092-46fa-bccf-df67c872e9c1">
      <UserInfo>
        <DisplayName>Bismeldinova, Karlygash</DisplayName>
        <AccountId>56</AccountId>
        <AccountType/>
      </UserInfo>
      <UserInfo>
        <DisplayName>Bazhenova, Zhazira</DisplayName>
        <AccountId>57</AccountId>
        <AccountType/>
      </UserInfo>
      <UserInfo>
        <DisplayName>Harman, Christopher</DisplayName>
        <AccountId>43</AccountId>
        <AccountType/>
      </UserInfo>
      <UserInfo>
        <DisplayName>De Dominicis, Domenica (contracted)</DisplayName>
        <AccountId>14</AccountId>
        <AccountType/>
      </UserInfo>
      <UserInfo>
        <DisplayName>Grant, Amelie</DisplayName>
        <AccountId>44</AccountId>
        <AccountType/>
      </UserInfo>
      <UserInfo>
        <DisplayName>Hrabchak, Volodymyr</DisplayName>
        <AccountId>60</AccountId>
        <AccountType/>
      </UserInfo>
    </SharedWithUsers>
  </documentManagement>
</p:properties>
</file>

<file path=customXml/itemProps1.xml><?xml version="1.0" encoding="utf-8"?>
<ds:datastoreItem xmlns:ds="http://schemas.openxmlformats.org/officeDocument/2006/customXml" ds:itemID="{5F40A86C-F060-4601-9FEB-3431CF636494}">
  <ds:schemaRefs>
    <ds:schemaRef ds:uri="http://schemas.microsoft.com/sharepoint/v3/contenttype/forms"/>
  </ds:schemaRefs>
</ds:datastoreItem>
</file>

<file path=customXml/itemProps2.xml><?xml version="1.0" encoding="utf-8"?>
<ds:datastoreItem xmlns:ds="http://schemas.openxmlformats.org/officeDocument/2006/customXml" ds:itemID="{F69F6FED-0A68-4B35-BE01-FF6C6E63D3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9e84bd-c092-46fa-bccf-df67c872e9c1"/>
    <ds:schemaRef ds:uri="4f467ad9-b778-4fa6-bcc5-dd4b56f143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6200BF-493C-46B6-A8CB-80223A649F41}">
  <ds:schemaRefs>
    <ds:schemaRef ds:uri="f79e84bd-c092-46fa-bccf-df67c872e9c1"/>
    <ds:schemaRef ds:uri="http://purl.org/dc/terms/"/>
    <ds:schemaRef ds:uri="http://schemas.microsoft.com/office/2006/documentManagement/types"/>
    <ds:schemaRef ds:uri="http://schemas.microsoft.com/office/infopath/2007/PartnerControls"/>
    <ds:schemaRef ds:uri="http://purl.org/dc/dcmitype/"/>
    <ds:schemaRef ds:uri="http://www.w3.org/XML/1998/namespace"/>
    <ds:schemaRef ds:uri="http://schemas.microsoft.com/office/2006/metadata/properties"/>
    <ds:schemaRef ds:uri="http://schemas.openxmlformats.org/package/2006/metadata/core-properties"/>
    <ds:schemaRef ds:uri="4f467ad9-b778-4fa6-bcc5-dd4b56f143a0"/>
    <ds:schemaRef ds:uri="http://purl.org/dc/elements/1.1/"/>
  </ds:schemaRefs>
</ds:datastoreItem>
</file>

<file path=docMetadata/LabelInfo.xml><?xml version="1.0" encoding="utf-8"?>
<clbl:labelList xmlns:clbl="http://schemas.microsoft.com/office/2020/mipLabelMetadata">
  <clbl:label id="{8b86a65e-3c3a-4406-8ac3-19a6b5cc52bc}" enabled="0" method="" siteId="{8b86a65e-3c3a-4406-8ac3-19a6b5cc52bc}" removed="1"/>
</clbl:labelList>
</file>

<file path=docProps/app.xml><?xml version="1.0" encoding="utf-8"?>
<Properties xmlns="http://schemas.openxmlformats.org/officeDocument/2006/extended-properties" xmlns:vt="http://schemas.openxmlformats.org/officeDocument/2006/docPropsVTypes">
  <Template/>
  <TotalTime>677</TotalTime>
  <Application>LibreOffice/7.6.4.1$Windows_X86_64 LibreOffice_project/e19e193f88cd6c0525a17fb7a176ed8e6a3e2aa1</Application>
  <AppVersion>15.0000</AppVersion>
  <Words>2662</Words>
  <Paragraphs>378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2020-08-27T15:27:48Z</dcterms:created>
  <dc:creator>Laura Barber</dc:creator>
  <dc:description/>
  <dc:language>en-US</dc:language>
  <cp:lastModifiedBy/>
  <dcterms:modified xsi:type="dcterms:W3CDTF">2023-12-09T19:35:06Z</dcterms:modified>
  <cp:revision>11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0x0101001B179AFA40AB0F408F92E16A6BC74FE1</vt:lpwstr>
  </property>
  <property fmtid="{D5CDD505-2E9C-101B-9397-08002B2CF9AE}" pid="3" name="MediaServiceImageTags">
    <vt:lpwstr/>
  </property>
  <property fmtid="{D5CDD505-2E9C-101B-9397-08002B2CF9AE}" pid="4" name="PresentationFormat">
    <vt:lpwstr>Widescreen</vt:lpwstr>
  </property>
  <property fmtid="{D5CDD505-2E9C-101B-9397-08002B2CF9AE}" pid="5" name="Slides">
    <vt:i4>28</vt:i4>
  </property>
</Properties>
</file>